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1990909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پناه در غربت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شأر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چراغ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بوبو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غریبه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غریبگی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چی بی پناهم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خطر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سو ناله فریاد کونه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غروبٚ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غمین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بی تکیه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گاهم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C8BE7-B53D-C68D-F93E-0E9EED8D6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86996-9AC7-15E5-B4E9-DF44D9D22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تنأیی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تنها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گردم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رأهی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حتی اگه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وأگردم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دوشمنأن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بکفتم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شادی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دینید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حکمٚ غیابی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F9234B-76D9-BF60-DA86-5B21D784C1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22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8B0E9-1F4D-E5EC-2E82-E81AB95A4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CC09B-89CB-27BF-104C-EC5831338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ویریز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خوداوند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خأطر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دوشمنأنَ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خأطر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نبر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بکفته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جز تو یاور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عادلی،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دِه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کسَ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باور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7E1EAF-B12D-CE1F-2D7A-10E9D6ADF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60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8E79C-8587-9BE0-F87C-C07BA1DBA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CE10C-6A12-CBCF-7515-8174DF9EF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دوشمن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کمانَ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فأکشه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منتظر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اینصاف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عدلَ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ببرده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خأطر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ایجگره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صدا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دِ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بیرون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ناله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بوگو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1099C4-AC30-A45E-BA68-0869EA4CD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805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FA286-06BD-9E39-3DD8-510CDEE17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B1431-C79C-E219-D13C-8B856A30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خانه 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هیدایت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آسمان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حمایت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راستٚ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جانٚ قوّت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آسمان هر روز نمایان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50A3C9-F9F2-11E1-FA87-4CFC5432A6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856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57F4E-E1E7-809C-2387-3A1C39D0A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B0D6F-897B-DA5D-7FCE-A614CA7ED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مأنستن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نی‌یید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زیادید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ستم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آدم، بی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تکیه‌گاهید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سایه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اوشأن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حامی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بوبو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بکفته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ره، پناه و یاور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بوبو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34E04-582E-1CE7-12E2-519835BBD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72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150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پناه در غربت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40</cp:revision>
  <dcterms:created xsi:type="dcterms:W3CDTF">2025-11-03T09:53:19Z</dcterms:created>
  <dcterms:modified xsi:type="dcterms:W3CDTF">2025-11-12T11:34:44Z</dcterms:modified>
</cp:coreProperties>
</file>