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نگین انگشتری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سلام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می یارٚ قدیمی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همش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صمیمی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اَبد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بمأنم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0682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اَبد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بمأنم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632857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انگوشتری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اوّل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 آخری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خُب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آخ کی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چقد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مهشری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B07-09CB-0E0E-B7C2-FB1E8D147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46B8-4701-9B93-D0DE-AD7BD9B6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1339974"/>
            <a:ext cx="11974285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سالهای دور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پیدا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 عشقٚ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شیدا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رسوا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 سیا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چی زیبا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E3D5D-4314-DC77-26E5-3900A2D06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5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DB318-ABD2-ABF3-8391-39775E1B1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48906-7026-BC3D-68D1-BDA6CA407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2242457"/>
            <a:ext cx="11974285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رسوا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 سیا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چی زیبا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C1DF4C-279D-BA3F-9C9A-83D5212DF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52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13B44-5A0A-CFBE-3D4B-E7A266948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390D4-0D01-BABA-5139-EE14C773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342478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انگوشتری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اوّل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 آخری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خُب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آخ کی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چقد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مهشری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2E6881-127F-A92B-6951-678C2E121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820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112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نگین انگشتری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16</cp:revision>
  <dcterms:created xsi:type="dcterms:W3CDTF">2025-11-03T09:53:19Z</dcterms:created>
  <dcterms:modified xsi:type="dcterms:W3CDTF">2025-11-03T13:00:35Z</dcterms:modified>
</cp:coreProperties>
</file>