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8288000" cy="10287000"/>
  <p:notesSz cx="6858000" cy="9144000"/>
  <p:embeddedFontLst>
    <p:embeddedFont>
      <p:font typeface="Vazirmatn Medium" panose="020B0604020202020204" charset="-7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26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C355D0-E6B1-9005-1A82-93ACDEB72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3C2A92-D704-C71A-EC9D-081848670A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3AF22-5350-45E0-9928-3C6E507D014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D2A04A-0888-47C2-876A-941C5088D5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FC6F5F-D08E-FC77-35BC-7AD5FA4507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B192A-3AB8-4CAF-861F-41C27DEB3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1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4/23/2026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BF828C-A275-3C7D-5ABC-E4D087245C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نور و نمک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9812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خوشا به حالٚ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اَمأن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چونکی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عیسایَ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دأریم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اَمأن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زأکأنیم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اونٚ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وعده‌یَ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دأریم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946E2-D149-6D5F-D01B-2907A96FD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047938-D4F7-864E-89F9-B2D9596D3AAF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اَمرَ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اون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بوگفته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ایسیم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نمکٚ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هر جایی کی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تاریکه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ایسیم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نورٚ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878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F1EBE-4DFE-D195-F894-DAD09529F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7342B2-FA9C-132F-3C16-D04579773CFD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بیشیم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نورَ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دتأویم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تاریکٚ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میأن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بیشیم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مزه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فأدیم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زرخٚ زندگی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میأن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909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0BAEA-6243-7F82-608A-CF1D60D69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5069D2-2BAE-CE86-3B40-EC073D56202D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اَمرَ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اون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ایشتأوه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مثلٚ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اَمی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پئر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و مار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اونَ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دوخأنیم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دوعا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نیبه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بی جواب</a:t>
            </a:r>
          </a:p>
        </p:txBody>
      </p:sp>
    </p:spTree>
    <p:extLst>
      <p:ext uri="{BB962C8B-B14F-4D97-AF65-F5344CB8AC3E}">
        <p14:creationId xmlns:p14="http://schemas.microsoft.com/office/powerpoint/2010/main" val="211277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E8CAF-464F-D614-C440-139D40BFC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9A7E08-0758-8ED2-8806-599A46E46A0E}"/>
              </a:ext>
            </a:extLst>
          </p:cNvPr>
          <p:cNvSpPr txBox="1"/>
          <p:nvPr/>
        </p:nvSpPr>
        <p:spPr>
          <a:xfrm>
            <a:off x="19812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دوعا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بخأنیم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با هم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بیبیم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یکصدا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هر چی جنگ و کینه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همه بشه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4712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B6006-430C-E79E-00DB-30B514BC5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2BB006-EA2A-573D-438E-ED3C96BB6DEA}"/>
              </a:ext>
            </a:extLst>
          </p:cNvPr>
          <p:cNvSpPr txBox="1"/>
          <p:nvPr/>
        </p:nvSpPr>
        <p:spPr>
          <a:xfrm>
            <a:off x="1828800" y="25984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بیشیم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نورَ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دتأویم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تاریکٚ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میأن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بیشیم</a:t>
            </a: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مزه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فأدیم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زرخٚ زندگی </a:t>
            </a:r>
            <a:r>
              <a:rPr lang="fa-IR" sz="60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میأن</a:t>
            </a:r>
            <a:endParaRPr lang="fa-IR" sz="60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3735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102</Words>
  <Application>Microsoft Office PowerPoint</Application>
  <PresentationFormat>Custom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Vazirmatn Medium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24</cp:revision>
  <dcterms:created xsi:type="dcterms:W3CDTF">2006-08-16T00:00:00Z</dcterms:created>
  <dcterms:modified xsi:type="dcterms:W3CDTF">2026-04-23T18:55:07Z</dcterms:modified>
  <dc:identifier>DAG7J6dvsZA</dc:identifier>
</cp:coreProperties>
</file>