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9" r:id="rId3"/>
    <p:sldId id="260" r:id="rId4"/>
    <p:sldId id="261" r:id="rId5"/>
    <p:sldId id="262" r:id="rId6"/>
    <p:sldId id="263" r:id="rId7"/>
    <p:sldId id="264" r:id="rId8"/>
    <p:sldId id="267" r:id="rId9"/>
    <p:sldId id="265" r:id="rId10"/>
    <p:sldId id="266" r:id="rId11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7981" autoAdjust="0"/>
    <p:restoredTop sz="94660"/>
  </p:normalViewPr>
  <p:slideViewPr>
    <p:cSldViewPr snapToGrid="0">
      <p:cViewPr varScale="1">
        <p:scale>
          <a:sx n="77" d="100"/>
          <a:sy n="77" d="100"/>
        </p:scale>
        <p:origin x="773" y="58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viewProps" Target="viewProp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5" Type="http://schemas.openxmlformats.org/officeDocument/2006/relationships/slide" Target="slides/slide4.xml"/><Relationship Id="rId15" Type="http://schemas.openxmlformats.org/officeDocument/2006/relationships/tableStyles" Target="tableStyles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heme" Target="theme/theme1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860E83A-AC94-6BB0-DCBB-B98EF80DD9B0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A99CE812-7342-735D-CF53-BD40BFBC5950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6A52282-04C4-6293-59BE-9F145D426D4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E68673E-F11E-70F1-21E5-EFC6CC6B1A1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13FE7A8-9193-2C7E-0A15-00935996ED4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82488553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B57B46A-CD98-3D34-1A9D-BDD3C62701C8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31848D3C-E613-BF60-49E4-8E0BC9BCE461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DB1A51D-718B-ED20-0736-5457C1EEF79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A9DBC92-A949-6A48-BD7F-8BD95C719C4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7E4DC38-A41F-DACA-2391-E7A91DEF769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442114495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E6C527B4-CF52-50A2-7F13-64438320FF92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5B3AC6C2-FE9C-62F5-B4D4-CC29DFB8A47D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DDD5D41E-4DBF-4D1A-303C-81D64F5AE81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0BB85608-95C6-671A-85A5-B959A69EE54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58A8332-3109-8FF6-105B-02E0FED4C97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75346935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BA96C69-D402-9F02-7858-75470C19CA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05DAC5F-5E00-E7FE-67AA-7A15E3FF86B8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86865886-80B3-AA0C-64D8-D8EF274AC81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7632C89-E6F3-1B30-D40D-FDAEA9D2C2E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291B098-01D7-56E4-FC8D-6FFABA91874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86959874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1121A04-4905-9030-35FB-DB95939EA610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E726B7A7-A684-C52C-B1B5-C6F575CB568C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FF527C06-C1AD-D02C-C84A-8F5676F4F27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FB703C9B-3C2E-2626-494D-A0C33A4DF737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4A46D9C-80C3-8857-6BDD-3B345CC41ED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924467894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BCE8957-7E59-0D45-DCCB-17B51096C6BF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D43D6221-6D41-AA62-C4FA-A96A0EDB13AF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1F7DB153-8AD1-3C19-7D47-DCAD0A2E2B7C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40CF2C19-BEF6-352A-7F48-F20FB4A8F34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98A0878-D31A-7869-FEB5-5B1891E952D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9F12CAA8-F893-57A7-496E-7E36453C096F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80472382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58795AAC-2B0F-61EE-0F87-80967DDF985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1B63AFE9-981A-2E79-6B48-2C36EBAD7D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CDA87A5-4A9A-34B3-3726-5E6EAFF230F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E871DDE5-1BC0-E82D-A7A1-89919F93EEAE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56746EB9-0097-4B58-6A67-45B9C022F7B3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AD7522D1-E5EC-664A-7479-DA8AC5C41466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536F209-7EEC-9DF0-03BC-5E242D4A7342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2BBC7A9C-E406-DC40-737E-8491A31796E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337272901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3AA9270-6E12-D6FA-C80F-EF7C3CD9C9AD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7FBA1021-B6B8-49C4-0760-FAE4030C3F3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98C37895-109F-BF04-4752-9887D00A758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74510012-3E00-6744-781F-2C1C919CEDE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69553448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25D1297D-D0F6-E504-3ECD-6A331E9D709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90B32621-5DC4-D93A-C8D7-11DCB07A6D9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E8BD9570-37FD-4638-58EF-298A98EEF8A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352898612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6DC9CB-43EB-2970-1B52-38ECE4036CBC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3371603-045D-32BD-7F60-256427C884E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E7E7ED50-E980-0089-78C0-2D2CA9C4C25E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E10973A-1552-72F6-BDF6-A0D2B50769C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DCEE5487-2D93-75AB-3473-2804BAAF4319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43F623C-4DC2-A384-C04A-FC6B1115F21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965875385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EA3373A-9B05-CF40-A5DE-AF80596CBE4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EF75B402-EEC4-8375-B406-5BEA91203AA1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GB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643C774F-77FB-F68F-5DA2-7D89B83F6CF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94BDFE8D-470E-D5E8-E0DA-650B9E901827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C9FB134E-DEAD-2C0C-11E6-785B8A7C513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GB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A3A85713-79F4-CFB3-2D5E-A486A6518FE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156688387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0070C0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50419069-D093-9DF7-1BDB-D1BECCE9FD5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GB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4A99B928-D210-163F-8C1E-6B7DECCB85D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GB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B9D004A-7A04-8D86-8612-8384DE543AE7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2D0B93B-2811-426D-AD80-73231FAA600F}" type="datetimeFigureOut">
              <a:rPr lang="en-GB" smtClean="0"/>
              <a:t>12/11/2025</a:t>
            </a:fld>
            <a:endParaRPr lang="en-GB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3252489E-4202-AF48-4DE9-CBA22A19D31D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GB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93BDECE3-7166-82D8-65BF-C48F4E874140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45879A34-751B-48AB-9A3D-7A44C370EBDA}" type="slidenum">
              <a:rPr lang="en-GB" smtClean="0"/>
              <a:t>‹#›</a:t>
            </a:fld>
            <a:endParaRPr lang="en-GB"/>
          </a:p>
        </p:txBody>
      </p:sp>
    </p:spTree>
    <p:extLst>
      <p:ext uri="{BB962C8B-B14F-4D97-AF65-F5344CB8AC3E}">
        <p14:creationId xmlns:p14="http://schemas.microsoft.com/office/powerpoint/2010/main" val="2834177891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6268A4B8-893E-A54F-1A25-499C107E25A2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653143" y="1761132"/>
            <a:ext cx="10885714" cy="2092411"/>
          </a:xfrm>
        </p:spPr>
        <p:txBody>
          <a:bodyPr>
            <a:noAutofit/>
          </a:bodyPr>
          <a:lstStyle/>
          <a:p>
            <a:pPr rtl="1"/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زنده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7" name="Picture 6">
            <a:extLst>
              <a:ext uri="{FF2B5EF4-FFF2-40B4-BE49-F238E27FC236}">
                <a16:creationId xmlns:a16="http://schemas.microsoft.com/office/drawing/2014/main" id="{68F6EEDD-51B2-64F6-E8F7-10B918745465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028467" y="0"/>
            <a:ext cx="1995210" cy="1761132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958046096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ADFF8E66-115C-2E5C-98C5-9A919BA5F67B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9A75B82-6595-937C-355B-471E5EB761D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چی غم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یاری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هوأیَ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زنده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تنها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ننَه‌یی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EAB21C4-031D-EBF3-2FB7-B4E433046568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46904156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25932F6-9A56-1D8B-25F8-EB0F17633C1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چی غم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یاری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هوأیَ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زنده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تنها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ننَه‌یی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72FDA196-F808-B94B-37AC-327DD47E7E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65896421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EEF535E-7A1F-7F50-CF6C-246D0EFD6A0C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5F10C54-0BA2-88CD-FADB-E8AD871E3F2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وارش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بوأره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طوفان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ببه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حتأ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نمأنه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باغٚ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فیکرَ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حاصیل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437F37E2-8494-208C-62AD-D35200F3961D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355600247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92718C-53CE-4A76-CA35-4FADCEDE7F7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F5EFA7CD-361F-F08D-0CBC-E8DC49A4E836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چی غم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یاری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هوأیَ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زنده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تنها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ننَه‌یی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57598C6-55F0-5C13-1B9C-ADD73EE312C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814862924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2B3CF33A-6197-9886-8552-C641B84DF4D7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B6FF93B-E2D5-831F-7381-7D01367EE10F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قحطی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مأنستن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هیچی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نمأنه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هیتّأ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یاور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دِه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نمأنسته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خانه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FD941F86-A89C-02CB-E5A4-6120ABD4FD0B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7444210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03655D8B-F61B-1073-7DCE-E2A3C3F933E2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1FDE0BC7-DB4C-5C6F-9D58-BEB6B87B8842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چی غم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یاری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هوأیَ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زنده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تنها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ننَه‌یی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CDAC32A0-36AA-7433-AD56-9B7F763DD2D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42856942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BF058966-E528-92BF-BD80-76C5A8B96961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BF3E3FD1-0534-E46C-80A4-A20FC12220FB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ماتم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پیش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یا کی سختی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بأیه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پس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می دورٚ ور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نمأنه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مِره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هیچ یاور و کس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3DD18C16-A31C-7ADE-F54D-6F46ECB4D55A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28107249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4F3E75D4-FD39-F834-E13B-81CC622389B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912CD0A9-10A1-88D5-086F-CFAB30E85F78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چی غم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وختی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یاری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تو می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هوأیَ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 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دأری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تو می زنده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خودایی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مرَ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تنها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ننَه‌یی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2676E695-2340-E835-2FC5-931C791FDC9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2146676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id="{F588EABD-9316-576E-8B49-24FEA2A7B9F0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CC7749F-F08E-F28D-77CB-7E9D4F7E2C27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174171" y="1553029"/>
            <a:ext cx="12192000" cy="3222171"/>
          </a:xfrm>
        </p:spPr>
        <p:txBody>
          <a:bodyPr>
            <a:noAutofit/>
          </a:bodyPr>
          <a:lstStyle/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اگه فقر و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ندأری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فوگُرده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سرٚ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تأن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اَیه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درد و مرض تا </a:t>
            </a:r>
            <a:endParaRPr lang="glk-Arab-001" sz="7200" b="1" dirty="0">
              <a:solidFill>
                <a:schemeClr val="bg1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C Niloofar" panose="01000503080000020003" pitchFamily="2" charset="-78"/>
              <a:cs typeface="C Niloofar" panose="01000503080000020003" pitchFamily="2" charset="-78"/>
            </a:endParaRPr>
          </a:p>
          <a:p>
            <a:pPr marL="0" indent="0" algn="ctr" rtl="1">
              <a:buNone/>
            </a:pP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خأیه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</a:t>
            </a:r>
            <a:r>
              <a:rPr lang="fa-IR" sz="7200" b="1" dirty="0" err="1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فیگیره</a:t>
            </a:r>
            <a:r>
              <a:rPr lang="fa-IR" sz="7200" b="1" dirty="0">
                <a:solidFill>
                  <a:schemeClr val="bg1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C Niloofar" panose="01000503080000020003" pitchFamily="2" charset="-78"/>
                <a:cs typeface="C Niloofar" panose="01000503080000020003" pitchFamily="2" charset="-78"/>
              </a:rPr>
              <a:t> می جان </a:t>
            </a:r>
          </a:p>
        </p:txBody>
      </p:sp>
      <p:pic>
        <p:nvPicPr>
          <p:cNvPr id="4" name="Picture 3">
            <a:extLst>
              <a:ext uri="{FF2B5EF4-FFF2-40B4-BE49-F238E27FC236}">
                <a16:creationId xmlns:a16="http://schemas.microsoft.com/office/drawing/2014/main" id="{A33AE169-8A18-7B05-3118-4997A8530AE7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1000095" y="0"/>
            <a:ext cx="1023581" cy="90349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21438947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427</TotalTime>
  <Words>152</Words>
  <Application>Microsoft Office PowerPoint</Application>
  <PresentationFormat>Widescreen</PresentationFormat>
  <Paragraphs>37</Paragraphs>
  <Slides>10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10</vt:i4>
      </vt:variant>
    </vt:vector>
  </HeadingPairs>
  <TitlesOfParts>
    <vt:vector size="15" baseType="lpstr">
      <vt:lpstr>Arial</vt:lpstr>
      <vt:lpstr>C Niloofar</vt:lpstr>
      <vt:lpstr>Calibri</vt:lpstr>
      <vt:lpstr>Calibri Light</vt:lpstr>
      <vt:lpstr>Office Theme</vt:lpstr>
      <vt:lpstr>می زنده خودایی 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Laura Beatham</dc:creator>
  <cp:lastModifiedBy>Laura Beatham</cp:lastModifiedBy>
  <cp:revision>50</cp:revision>
  <dcterms:created xsi:type="dcterms:W3CDTF">2025-11-03T09:53:19Z</dcterms:created>
  <dcterms:modified xsi:type="dcterms:W3CDTF">2025-11-12T12:31:37Z</dcterms:modified>
</cp:coreProperties>
</file>