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1761132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مژده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بدونیا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مژده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بدونیا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مژده بشرٚ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منجی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هسأ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اَمرأیه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روح‌القدس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مژده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C8BE7-B53D-C68D-F93E-0E9EED8D6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486996-9AC7-15E5-B4E9-DF44D9D226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داوودٚ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شأر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مسیحایه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آن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خوداوند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کبریایه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چوطو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بدونیا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روشنَ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کوده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DF9234B-76D9-BF60-DA86-5B21D784C1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5226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8B0E9-1F4D-E5EC-2E82-E81AB95A44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2CC09B-89CB-27BF-104C-EC5831338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زأکَ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قونداق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دورون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آخورٚ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خوفته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دونیا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نور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نمایانَ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بو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کلمه جسم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بیگیفته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بیدین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7E1EAF-B12D-CE1F-2D7A-10E9D6ADF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60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8E79C-8587-9BE0-F87C-C07BA1DBA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9CE10C-6A12-CBCF-7515-8174DF9EF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خوروم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روز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شینه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پیش‌کش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خو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وعده‌یَ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وفا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بوکود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زندگی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1099C4-AC30-A45E-BA68-0869EA4CDF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58054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BFA286-06BD-9E39-3DD8-510CDEE17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9B1431-C79C-E219-D13C-8B856A302D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5778"/>
            <a:ext cx="12192000" cy="5075527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جلال آسمانٚ جور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سلامتی 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ویشتر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اون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زیمین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سر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هوطو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کی او جور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50A3C9-F9F2-11E1-FA87-4CFC5432A6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856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98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 Niloofar</vt:lpstr>
      <vt:lpstr>Calibri</vt:lpstr>
      <vt:lpstr>Calibri Light</vt:lpstr>
      <vt:lpstr>Office Theme</vt:lpstr>
      <vt:lpstr>مژده عیسی بدونیا بأمو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44</cp:revision>
  <dcterms:created xsi:type="dcterms:W3CDTF">2025-11-03T09:53:19Z</dcterms:created>
  <dcterms:modified xsi:type="dcterms:W3CDTF">2025-11-12T11:40:53Z</dcterms:modified>
</cp:coreProperties>
</file>