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2382794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b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15092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عیسی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می روح 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نیشأن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بده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روأنَه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کونه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بخأنه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8171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بیمأرأن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دردَ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کونه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اسیرأنَ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از بند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رهأ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کونه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دردَ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اون فقد 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پوشتیبأنه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68306"/>
            <a:ext cx="12023676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پِنج‌تأ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قورص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دو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مأئی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پِنج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هیزار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نفرَ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خورأک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بدَه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دینم، من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شینم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بره، اون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چوپأنه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03CF7-F787-833A-BE72-2CDDCB0F5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19CDC-44BE-15FB-119E-65593C367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موجٚ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طوفأنَ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آرأمَ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کوده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صیأد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مأئی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در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کوده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اون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حرکته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اون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برکته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دینم اون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48E494-CA04-C03C-2DA4-05A988B73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3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BDBB3-CAC0-A507-F57D-29FC4E254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983D6-89EE-BF0F-22F6-35D2C77D5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کورأن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چ</a:t>
            </a: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شفأ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کونه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فقیرأن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قرضَ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اَدأ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کونه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اون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پأیه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منجی‌ی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جهأنه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208FE8-4368-D35F-ED95-4014F042C2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06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777CF-285C-5114-5B32-F49913E1F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57A0D-A439-40A7-A801-3009EEEA1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 خونٚ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او صلیبٚ جور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مهروأنی‌یَ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تومأنَ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کوده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اون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سروره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اون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رهبره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دردٚ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نهأنه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32A5B8-36EE-90D3-EAB9-4A5C848D5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11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133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عیسی می دیله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27</cp:revision>
  <dcterms:created xsi:type="dcterms:W3CDTF">2025-11-03T09:53:19Z</dcterms:created>
  <dcterms:modified xsi:type="dcterms:W3CDTF">2025-11-03T14:45:31Z</dcterms:modified>
</cp:coreProperties>
</file>