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1"/>
            <a:ext cx="9144000" cy="1545230"/>
          </a:xfrm>
        </p:spPr>
        <p:txBody>
          <a:bodyPr/>
          <a:lstStyle/>
          <a:p>
            <a:r>
              <a:rPr lang="fa-I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تی </a:t>
            </a:r>
            <a:r>
              <a:rPr lang="fa-I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اَمرأ</a:t>
            </a:r>
            <a:r>
              <a:rPr lang="fa-I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هر جا </a:t>
            </a:r>
            <a:r>
              <a:rPr lang="fa-I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اَییم</a:t>
            </a:r>
            <a:endParaRPr lang="fa-I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دوواره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رافا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ایسَه‌ییم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چونکی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قشنگٚ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محبت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بمأنه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هَطو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وجود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ایفتخار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حوضور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تاریکی‌یَ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کونه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غم و زاری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شبنده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 شادی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دأره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جا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خُب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حالٚ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خأنی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7D0FF5-5578-F066-CE1E-89E033220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478C7-E46D-D9DE-4D26-6B8C688A9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راستٚ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ستأیش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اَیید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بسر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خانه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ایسَه‌یید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رأسی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مهربانٚ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قادر، با صفا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دأریم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3D35A9-F7B2-9879-C495-2307D4036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7B57B2-1422-C643-A4BD-FB0A75F06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CB72-6B4D-5DA0-88FE-D2764279D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قدمَ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اوستوار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جلالَ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نمایان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بوکون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زأکیم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جا داری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4BD2D7-C981-BBF3-BF84-E40E73E24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8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678F9B-6612-9C39-72C6-2E17DEAB9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CB1D5-2346-7D9E-7407-931684D92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جا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اَییم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خُب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چی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خأییم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حالٚ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دأنی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نیگأ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، تو </a:t>
            </a:r>
            <a:r>
              <a:rPr lang="fa-IR" sz="7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خأنی</a:t>
            </a:r>
            <a:endParaRPr lang="fa-IR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C96BF7-9B3A-2273-527D-1BA296F84E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134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تی اَمرأ هر جا اَییم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3</cp:revision>
  <dcterms:created xsi:type="dcterms:W3CDTF">2025-11-03T09:53:19Z</dcterms:created>
  <dcterms:modified xsi:type="dcterms:W3CDTF">2025-11-03T11:33:56Z</dcterms:modified>
</cp:coreProperties>
</file>