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8" r:id="rId4"/>
    <p:sldId id="260" r:id="rId5"/>
    <p:sldId id="261" r:id="rId6"/>
    <p:sldId id="262" r:id="rId7"/>
    <p:sldId id="269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1761132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شبان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56161"/>
            <a:ext cx="12023676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شبان تو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ایسی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دونیا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بأمو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بسر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ایحتیاج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خلقم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 می تاجٚ سر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30B0D2-5536-FF42-08A4-72C61A325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4F23F-7EE6-0416-634C-EAAD6C1792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18929"/>
            <a:ext cx="12284765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منجی‌ی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تومام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عالم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پادشای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اِنس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و جان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گله‌ی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شبانٚ نیکی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جیگ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و هر مکان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2C3B5D-5A38-80C0-59D5-7E1EC20247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211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F535E-7A1F-7F50-CF6C-246D0EFD6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10C54-0BA2-88CD-FADB-E8AD871E3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همه خوبی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سرخوشم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ایفتخار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شعر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7F37E2-8494-208C-62AD-D35200F39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00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2718C-53CE-4A76-CA35-4FADCEDE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FA7CD-361F-F08D-0CBC-E8DC49A4E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70025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دوأرم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تاریکٚ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درَ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تا تی نام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قوّته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شبانٚ من مسیح جان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شفا 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صولته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598C6-55F0-5C13-1B9C-ADD73EE31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62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CF33A-6197-9886-8552-C641B84DF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93B-E2D5-831F-7381-7D01367EE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جان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جوانَ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تی نامٚ پور شکوه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دوخأنه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ماه و ستاره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جٚه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دشت و کوه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941F86-A89C-02CB-E5A4-6120ABD4F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442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B4FF90-3267-275D-9A4D-BFEDA2CF7D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61BAC-DF6E-7F80-09FF-D943DACC7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مسیح،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روح‌القدس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همه خوبی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پئر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سرخوشم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عیسی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ایفتخار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شعر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6831F0B-C669-F85D-5EA1-6E69DA89AE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7231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55D8B-F61B-1073-7DCE-E2A3C3F93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0BC7-DB4C-5C6F-9D58-BEB6B87B8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دوشمنأن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چوم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ورجه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مهر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ان سفره کنار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کونی نیکویی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جامَ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هدیه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نثار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C32A0-36AA-7433-AD56-9B7F763DD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856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8966-E528-92BF-BD80-76C5A8B9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E3FD1-0534-E46C-80A4-A20FC1222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اَبد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همر</a:t>
            </a:r>
            <a:r>
              <a:rPr lang="glk-Arab-001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من تی خانه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خو</a:t>
            </a:r>
            <a:r>
              <a:rPr lang="glk-Arab-001" sz="7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ش</a:t>
            </a:r>
            <a:r>
              <a:rPr lang="fa-IR" sz="7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 </a:t>
            </a:r>
            <a:endParaRPr lang="fa-IR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میزبانی و من مهمانی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اَمرأ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دیلخوشم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18C16-A31C-7ADE-F54D-6F46ECB4D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072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153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 Niloofar</vt:lpstr>
      <vt:lpstr>Calibri</vt:lpstr>
      <vt:lpstr>Calibri Light</vt:lpstr>
      <vt:lpstr>Office Theme</vt:lpstr>
      <vt:lpstr>اَمی شبان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52</cp:revision>
  <dcterms:created xsi:type="dcterms:W3CDTF">2025-11-03T09:53:19Z</dcterms:created>
  <dcterms:modified xsi:type="dcterms:W3CDTF">2025-11-12T12:46:37Z</dcterms:modified>
</cp:coreProperties>
</file>