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9949543" cy="2387600"/>
          </a:xfrm>
        </p:spPr>
        <p:txBody>
          <a:bodyPr>
            <a:normAutofit/>
          </a:bodyPr>
          <a:lstStyle/>
          <a:p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آخ چی تاریکی گیره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101435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چون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فندرم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صلیبَ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دینم تی عجیبٚ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فیضَ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زخمأنَ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رنجأنَ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 مهیبٚ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پیروزی‌یَ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7861"/>
            <a:ext cx="10515600" cy="4635618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آخ چی تاریکی گیره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اونٚ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رنجَ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دینم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نیگأ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بوکود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سیأهَ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پاکَ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کود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جلجتأی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رأهَ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جلجتأی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رأهَ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0EB07-09CB-0E0E-B7C2-FB1E8D147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46B8-4701-9B93-D0DE-AD7BD9B61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با ترس و لرز من اونٚ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با شک کی از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پاکَ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بوم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از می قلبٚ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دورون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صدا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پاکَ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بو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CE3D5D-4314-DC77-26E5-3900A2D06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55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F8C24-F01A-2E75-FEE2-7ABC1DE65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5539F-100F-3FD5-0433-25EC5F1B3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جلجتأی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رأهَ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جلجتأی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رأهَ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7C1B24-3656-A563-3E6E-C9B6D53C2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954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BF84D-1929-8790-096D-0E9385EA7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89B77-5921-FA67-104C-1CDF1B28F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خو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محبتَ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فأدَه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تأوأن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می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رأهَ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اون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فأدَه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بیرون از جلالٚ آسمان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کونیمی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عیسا‌یَ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1471E8-F2A5-643F-DB24-F09E6DB75C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530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66FFA-C851-5122-0304-CA8A7A181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E3A9B-64A4-2003-75F1-9DAF6527E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جلجتأی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رأهَ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جلجتأی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رأهَ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0F81E9-AD4E-0722-E078-B940577EE3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827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149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 Niloofar</vt:lpstr>
      <vt:lpstr>Calibri</vt:lpstr>
      <vt:lpstr>Calibri Light</vt:lpstr>
      <vt:lpstr>Office Theme</vt:lpstr>
      <vt:lpstr>آخ چی تاریکی گیره می اَ دیلَ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7</cp:revision>
  <dcterms:created xsi:type="dcterms:W3CDTF">2025-11-03T09:53:19Z</dcterms:created>
  <dcterms:modified xsi:type="dcterms:W3CDTF">2025-11-03T12:06:38Z</dcterms:modified>
</cp:coreProperties>
</file>