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35" d="100"/>
          <a:sy n="35" d="100"/>
        </p:scale>
        <p:origin x="48" y="9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61132"/>
            <a:ext cx="9144000" cy="2387600"/>
          </a:xfrm>
        </p:spPr>
        <p:txBody>
          <a:bodyPr>
            <a:normAutofit/>
          </a:bodyPr>
          <a:lstStyle/>
          <a:p>
            <a:pPr rtl="1"/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چون </a:t>
            </a:r>
            <a:r>
              <a:rPr lang="fa-IR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فندرم</a:t>
            </a:r>
            <a:r>
              <a:rPr lang="fa-I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 </a:t>
            </a:r>
            <a:r>
              <a:rPr lang="fa-IR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صلیبَ</a:t>
            </a:r>
            <a:br>
              <a:rPr lang="glk-Arab-00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</a:br>
            <a:r>
              <a:rPr lang="glk-Arab-001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)چون بنگرم بر صلیبت(</a:t>
            </a:r>
            <a:endParaRPr lang="glk-Arab-00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1101435"/>
            <a:ext cx="11688417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چون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فندرم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صلیبَ</a:t>
            </a:r>
            <a:endParaRPr lang="glk-Arab-001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دینم تی عجیبٚ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فیضَ</a:t>
            </a:r>
            <a:endParaRPr lang="fa-IR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زخمأنَ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رنجأنَ</a:t>
            </a:r>
            <a:endParaRPr lang="glk-Arab-001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 مهیبٚ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پیروزی‌یَ</a:t>
            </a:r>
            <a:endParaRPr lang="fa-IR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7861"/>
            <a:ext cx="10515600" cy="4635618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فیضَ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کی جاری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بوبو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خونٚ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جأ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 جانٚ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جأ</a:t>
            </a:r>
            <a:endParaRPr lang="fa-IR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رنج و تی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زخمأن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جأ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شفا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بدَیی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روحَ</a:t>
            </a:r>
            <a:endParaRPr lang="fa-IR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9974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latin typeface="C Niloofar" panose="01000503080000020003" pitchFamily="2" charset="-78"/>
                <a:cs typeface="C Niloofar" panose="01000503080000020003" pitchFamily="2" charset="-78"/>
              </a:rPr>
              <a:t>﻿تی صلیب تی تخت </a:t>
            </a:r>
            <a:r>
              <a:rPr lang="fa-IR" sz="7200" dirty="0" err="1">
                <a:solidFill>
                  <a:schemeClr val="bg1"/>
                </a:solidFill>
                <a:latin typeface="C Niloofar" panose="01000503080000020003" pitchFamily="2" charset="-78"/>
                <a:cs typeface="C Niloofar" panose="01000503080000020003" pitchFamily="2" charset="-78"/>
              </a:rPr>
              <a:t>بوبوسته</a:t>
            </a:r>
            <a:endParaRPr lang="glk-Arab-001" sz="7200" dirty="0">
              <a:solidFill>
                <a:schemeClr val="bg1"/>
              </a:solidFill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latin typeface="C Niloofar" panose="01000503080000020003" pitchFamily="2" charset="-78"/>
                <a:cs typeface="C Niloofar" panose="01000503080000020003" pitchFamily="2" charset="-78"/>
              </a:rPr>
              <a:t> تا </a:t>
            </a:r>
            <a:r>
              <a:rPr lang="fa-IR" sz="7200" dirty="0" err="1">
                <a:solidFill>
                  <a:schemeClr val="bg1"/>
                </a:solidFill>
                <a:latin typeface="C Niloofar" panose="01000503080000020003" pitchFamily="2" charset="-78"/>
                <a:cs typeface="C Niloofar" panose="01000503080000020003" pitchFamily="2" charset="-78"/>
              </a:rPr>
              <a:t>بینیشینی</a:t>
            </a:r>
            <a:r>
              <a:rPr lang="fa-IR" sz="7200" dirty="0">
                <a:solidFill>
                  <a:schemeClr val="bg1"/>
                </a:solidFill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dirty="0" err="1">
                <a:solidFill>
                  <a:schemeClr val="bg1"/>
                </a:solidFill>
                <a:latin typeface="C Niloofar" panose="01000503080000020003" pitchFamily="2" charset="-78"/>
                <a:cs typeface="C Niloofar" panose="01000503080000020003" pitchFamily="2" charset="-78"/>
              </a:rPr>
              <a:t>پادشا</a:t>
            </a:r>
            <a:endParaRPr lang="fa-IR" sz="7200" dirty="0">
              <a:solidFill>
                <a:schemeClr val="bg1"/>
              </a:solidFill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latin typeface="C Niloofar" panose="01000503080000020003" pitchFamily="2" charset="-78"/>
                <a:cs typeface="C Niloofar" panose="01000503080000020003" pitchFamily="2" charset="-78"/>
              </a:rPr>
              <a:t>تی </a:t>
            </a:r>
            <a:r>
              <a:rPr lang="fa-IR" sz="7200" dirty="0" err="1">
                <a:solidFill>
                  <a:schemeClr val="bg1"/>
                </a:solidFill>
                <a:latin typeface="C Niloofar" panose="01000503080000020003" pitchFamily="2" charset="-78"/>
                <a:cs typeface="C Niloofar" panose="01000503080000020003" pitchFamily="2" charset="-78"/>
              </a:rPr>
              <a:t>عشقَ</a:t>
            </a:r>
            <a:r>
              <a:rPr lang="fa-IR" sz="7200" dirty="0">
                <a:solidFill>
                  <a:schemeClr val="bg1"/>
                </a:solidFill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dirty="0" err="1">
                <a:solidFill>
                  <a:schemeClr val="bg1"/>
                </a:solidFill>
                <a:latin typeface="C Niloofar" panose="01000503080000020003" pitchFamily="2" charset="-78"/>
                <a:cs typeface="C Niloofar" panose="01000503080000020003" pitchFamily="2" charset="-78"/>
              </a:rPr>
              <a:t>آشکارَ</a:t>
            </a:r>
            <a:r>
              <a:rPr lang="fa-IR" sz="7200" dirty="0">
                <a:solidFill>
                  <a:schemeClr val="bg1"/>
                </a:solidFill>
                <a:latin typeface="C Niloofar" panose="01000503080000020003" pitchFamily="2" charset="-78"/>
                <a:cs typeface="C Niloofar" panose="01000503080000020003" pitchFamily="2" charset="-78"/>
              </a:rPr>
              <a:t> کونی</a:t>
            </a:r>
            <a:endParaRPr lang="glk-Arab-001" sz="7200" dirty="0">
              <a:solidFill>
                <a:schemeClr val="bg1"/>
              </a:solidFill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dirty="0" err="1">
                <a:solidFill>
                  <a:schemeClr val="bg1"/>
                </a:solidFill>
                <a:latin typeface="C Niloofar" panose="01000503080000020003" pitchFamily="2" charset="-78"/>
                <a:cs typeface="C Niloofar" panose="01000503080000020003" pitchFamily="2" charset="-78"/>
              </a:rPr>
              <a:t>جُلجُتا</a:t>
            </a:r>
            <a:r>
              <a:rPr lang="fa-IR" sz="7200" dirty="0">
                <a:solidFill>
                  <a:schemeClr val="bg1"/>
                </a:solidFill>
                <a:latin typeface="C Niloofar" panose="01000503080000020003" pitchFamily="2" charset="-78"/>
                <a:cs typeface="C Niloofar" panose="01000503080000020003" pitchFamily="2" charset="-78"/>
              </a:rPr>
              <a:t> صلیبٚ جور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0EB07-09CB-0E0E-B7C2-FB1E8D147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E46B8-4701-9B93-D0DE-AD7BD9B61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9974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پادشایأن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جان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فیگیرید</a:t>
            </a:r>
            <a:endParaRPr lang="glk-Arab-001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تا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اَ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دونیا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سلطان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بیبید</a:t>
            </a:r>
            <a:endParaRPr lang="fa-IR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rtl="1">
              <a:buNone/>
            </a:pP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اَمی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شا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خو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جانَ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فأدَه</a:t>
            </a:r>
            <a:endParaRPr lang="glk-Arab-001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تا می قلبٚ سلطان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ببه</a:t>
            </a:r>
            <a:endParaRPr lang="fa-IR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CE3D5D-4314-DC77-26E5-3900A2D06B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554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F8C24-F01A-2E75-FEE2-7ABC1DE65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5539F-100F-3FD5-0433-25EC5F1B3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9974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عاشقأنه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خأندن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درم </a:t>
            </a:r>
            <a:endParaRPr lang="glk-Arab-001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چون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دأنم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می سلطان تویی</a:t>
            </a: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می عشق تویی می فخر تویی</a:t>
            </a:r>
            <a:endParaRPr lang="glk-Arab-001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می محبوب و سلطان تویی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7C1B24-3656-A563-3E6E-C9B6D53C2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954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BF84D-1929-8790-096D-0E9385EA7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89B77-5921-FA67-104C-1CDF1B28F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9974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برتر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هر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قودرت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تویی</a:t>
            </a:r>
            <a:endParaRPr lang="glk-Arab-001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اوّل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تویی آخر تویی</a:t>
            </a: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تاریکی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نور می مصلوبٚ عیسی تویی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1471E8-F2A5-643F-DB24-F09E6DB75C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530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66FFA-C851-5122-0304-CA8A7A181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E3A9B-64A4-2003-75F1-9DAF6527E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9974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﻿تی صلیب تی تخت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بوبوسته</a:t>
            </a:r>
            <a:endParaRPr lang="glk-Arab-001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تا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بینیشینی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پادشا</a:t>
            </a:r>
            <a:endParaRPr lang="fa-IR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عشقَ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آشکارَ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کونی</a:t>
            </a:r>
            <a:endParaRPr lang="glk-Arab-001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جُلجُتا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صلیبٚ جور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0F81E9-AD4E-0722-E078-B940577EE3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827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7BF249-D346-5834-C97D-D8EDBBDFD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33898-5B22-DADF-7185-E0E8D5F90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9974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پادشایأن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جان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فیگیرید</a:t>
            </a:r>
            <a:endParaRPr lang="glk-Arab-001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تا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اَ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دونیا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سلطان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بیبید</a:t>
            </a:r>
            <a:endParaRPr lang="fa-IR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rtl="1">
              <a:buNone/>
            </a:pP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اَمی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شا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خو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جانَ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فأدَه</a:t>
            </a:r>
            <a:endParaRPr lang="glk-Arab-001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تا می قلبٚ سلطان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ببه</a:t>
            </a:r>
            <a:endParaRPr lang="fa-IR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4609A0-8CEE-11B2-BF4D-C733ED56DF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735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165</Words>
  <Application>Microsoft Office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 Niloofar</vt:lpstr>
      <vt:lpstr>Calibri</vt:lpstr>
      <vt:lpstr>Calibri Light</vt:lpstr>
      <vt:lpstr>Office Theme</vt:lpstr>
      <vt:lpstr>چون فندرم تی صلیبَ )چون بنگرم بر صلیبت(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6</cp:revision>
  <dcterms:created xsi:type="dcterms:W3CDTF">2025-11-03T09:53:19Z</dcterms:created>
  <dcterms:modified xsi:type="dcterms:W3CDTF">2025-11-03T12:01:47Z</dcterms:modified>
</cp:coreProperties>
</file>