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</p:sldIdLst>
  <p:sldSz cx="18288000" cy="10287000"/>
  <p:notesSz cx="6858000" cy="9144000"/>
  <p:embeddedFontLst>
    <p:embeddedFont>
      <p:font typeface="Vazirmatn Medium" pitchFamily="2" charset="-7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3/13/2026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چون فندرم تی صلیبَ</a:t>
            </a:r>
            <a:endParaRPr lang="en-US" sz="96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چون فأندرم تی صلیبَ دینم تی عجیبٚ فیضَ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زخمأنَ تی رنجأنَ تی مهیبٚ پیروزی‌یَ</a:t>
            </a:r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17FD4-8A92-45E6-598F-5605BB1F9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6A3F47-5340-1259-37FD-450111F7F57E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فیضَ کی جاری بوبو تی خونٚ جأ تی جانٚ جأ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رنج و تی زخمأنٚ جأ شفا بدَیی می روحَ</a:t>
            </a:r>
          </a:p>
        </p:txBody>
      </p:sp>
    </p:spTree>
    <p:extLst>
      <p:ext uri="{BB962C8B-B14F-4D97-AF65-F5344CB8AC3E}">
        <p14:creationId xmlns:p14="http://schemas.microsoft.com/office/powerpoint/2010/main" val="3944697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6136A-B6D4-0DCF-06CD-3EB8B2B32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251D71-2609-B4FA-C2DF-1BBCC40123DC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صلیب تی تخت بوبوسته تا بینیشینی پادشا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عشقَ آشکارَ کونی جلجتا صلیبٚ جور </a:t>
            </a:r>
          </a:p>
        </p:txBody>
      </p:sp>
    </p:spTree>
    <p:extLst>
      <p:ext uri="{BB962C8B-B14F-4D97-AF65-F5344CB8AC3E}">
        <p14:creationId xmlns:p14="http://schemas.microsoft.com/office/powerpoint/2010/main" val="2365113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3D5A8-027F-745A-93D1-626A96FE9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E0C903-BF65-5A05-12C8-530B4230B505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پادشایأن جان فیگیرید تا اَ دونیا سلطان بیبید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 شا خو جانَ فدَه تا می قلبٚ سلطان بب</a:t>
            </a:r>
          </a:p>
        </p:txBody>
      </p:sp>
    </p:spTree>
    <p:extLst>
      <p:ext uri="{BB962C8B-B14F-4D97-AF65-F5344CB8AC3E}">
        <p14:creationId xmlns:p14="http://schemas.microsoft.com/office/powerpoint/2010/main" val="2113102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27588-F3C9-1C51-7C9E-A634943C3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3518B4-EBA4-4566-EAE7-74A371AD1286}"/>
              </a:ext>
            </a:extLst>
          </p:cNvPr>
          <p:cNvSpPr txBox="1"/>
          <p:nvPr/>
        </p:nvSpPr>
        <p:spPr>
          <a:xfrm>
            <a:off x="1828800" y="3991261"/>
            <a:ext cx="14630400" cy="2304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5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عاشقأنه خوأندن درم چون دأنم می سلطان تویی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عشق تویی می فخر تویی می محبوب و سلطان تویی</a:t>
            </a:r>
          </a:p>
        </p:txBody>
      </p:sp>
    </p:spTree>
    <p:extLst>
      <p:ext uri="{BB962C8B-B14F-4D97-AF65-F5344CB8AC3E}">
        <p14:creationId xmlns:p14="http://schemas.microsoft.com/office/powerpoint/2010/main" val="114023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F0C5D-6E07-5752-1D2F-57C0DF915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0F03E8-4AA1-CB17-CB7F-6AE7D37193EE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برتر جٚه هر قودرت تویی اول تویی آخر تویی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تاریکی میأن تو نور می مصلوبٚ عیسی تویی</a:t>
            </a:r>
          </a:p>
        </p:txBody>
      </p:sp>
    </p:spTree>
    <p:extLst>
      <p:ext uri="{BB962C8B-B14F-4D97-AF65-F5344CB8AC3E}">
        <p14:creationId xmlns:p14="http://schemas.microsoft.com/office/powerpoint/2010/main" val="903109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3BC8B-A171-0A0A-27A7-B60C61837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0B175A-D653-4420-71F2-4FEABEAD62C8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صلیب تی تخت بوبوسته تا بینیشینی پادشا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عشقَ آشکارَ کونی جلجتا صلیبٚ جور</a:t>
            </a:r>
          </a:p>
        </p:txBody>
      </p:sp>
    </p:spTree>
    <p:extLst>
      <p:ext uri="{BB962C8B-B14F-4D97-AF65-F5344CB8AC3E}">
        <p14:creationId xmlns:p14="http://schemas.microsoft.com/office/powerpoint/2010/main" val="2286216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4704F-139F-7434-B0CD-D6971B693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5FE794-FA2A-722A-0257-D206BA4A5EBB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پادشایأن جان فیگیرید تا اَ دونیا سلطان بیبید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 شا خو جانَ فدَه تا می قلبٚ سلطان ببه</a:t>
            </a:r>
          </a:p>
        </p:txBody>
      </p:sp>
    </p:spTree>
    <p:extLst>
      <p:ext uri="{BB962C8B-B14F-4D97-AF65-F5344CB8AC3E}">
        <p14:creationId xmlns:p14="http://schemas.microsoft.com/office/powerpoint/2010/main" val="3563565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143</Words>
  <Application>Microsoft Office PowerPoint</Application>
  <PresentationFormat>Custom</PresentationFormat>
  <Paragraphs>17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Vazirmatn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33</cp:revision>
  <dcterms:created xsi:type="dcterms:W3CDTF">2006-08-16T00:00:00Z</dcterms:created>
  <dcterms:modified xsi:type="dcterms:W3CDTF">2026-03-13T20:29:43Z</dcterms:modified>
  <dc:identifier>DAG7J6dvsZA</dc:identifier>
</cp:coreProperties>
</file>