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نگین انگشتری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سلام کونم به می یارٚ قدیمی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ایسی همش مِره صمیمی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کی تی نامَ چوطو دوخأنم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 تی ورجأ تا اَبد بمأنم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کی تی نامَ چوطو دوخأنم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 تی ورجأ تا اَبد بمأنم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نیگینٚ انگوشتری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تو اوّل و آخری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دیلَ تو خُب بری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آخ کی چقد مهشری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 سالهای دور مرَ پیدا کودی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 عشقٚ اَمرأ مرَ شیدا کودی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تی جانَ مِره رسوا کودی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 سیا دیلَ تو چی زیبا کودی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تی جانَ مِره رسوا کودی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 سیا دیلَ تو چی زیبا کودی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نیگینٚ انگوشتری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تو اوّل و آخری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دیلَ تو خُب بری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آخ کی چقد مهشری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112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2025-12-11T23:54:51Z</dcterms:modified>
  <dc:identifier>DAG7J6dvsZA</dc:identifier>
</cp:coreProperties>
</file>