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67" r:id="rId7"/>
    <p:sldId id="268" r:id="rId8"/>
    <p:sldId id="272" r:id="rId9"/>
    <p:sldId id="269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760166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68581-C752-3A99-7EAD-4E1182717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2FBE-0304-4ADF-DF02-82AF242BC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قدم پا نهم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شاهٚ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شاهأن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F15B80-F558-E9C9-B527-3D4333AA2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13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50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هیچ چیزی کم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تنأیی‌یَ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قوربان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481403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سایه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مأنستنه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همر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ایشتأوم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چقد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خوشم من کی تی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آشنایم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مهر</a:t>
            </a:r>
            <a:r>
              <a:rPr lang="glk-Arab-001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جز تو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یاور و پوشت و پناهی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پناهی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روز کی تی ور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مرهمی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زخمٚ ره تو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دوایی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BDBB3-CAC0-A507-F57D-29FC4E25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983D6-89EE-BF0F-22F6-35D2C77D5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952170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جانٚ دوا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شفایی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208FE8-4368-D35F-ED95-4014F042C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06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777CF-285C-5114-5B32-F49913E1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57A0D-A439-40A7-A801-3009EEEA1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نفس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جان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بوگو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پنهان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32A5B8-36EE-90D3-EAB9-4A5C848D5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11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C8279-1588-EB63-E40A-BE0CB078A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00EE-3CCB-8A64-343B-6D7F61EFA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قدم پا نهم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شاهٚ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شاهأن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5A9F94-80DA-AF6A-4924-2729F1007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2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BED48-0906-18A0-C37C-1AAB01433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FD3F8-383C-4032-1860-88183A983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چقد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خوشم من کی تی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آشنایم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مهر</a:t>
            </a:r>
            <a:r>
              <a:rPr lang="glk-Arab-001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جز تو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یاور و پوشت و پناهی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پناهی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روز کی تی ور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اَیم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مرهمی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endParaRPr lang="glk-Arab-001" sz="6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زخمٚ ره تو </a:t>
            </a:r>
            <a:r>
              <a:rPr lang="fa-IR" sz="6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دوایی</a:t>
            </a:r>
            <a:r>
              <a:rPr lang="fa-IR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C72000-5C06-6F14-B53E-AB5EB13D2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4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F1110-81AF-936E-4AC5-F4BF12613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60589-588E-7425-5FB0-F4E71F82E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807028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جانٚ دوا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شفایی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1DE299-AEB3-6BD4-C5DC-BB97B19CB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0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204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 Niloofar</vt:lpstr>
      <vt:lpstr>Calibri</vt:lpstr>
      <vt:lpstr>Calibri Light</vt:lpstr>
      <vt:lpstr>Office Theme</vt:lpstr>
      <vt:lpstr>می جانٚ پئر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31</cp:revision>
  <dcterms:created xsi:type="dcterms:W3CDTF">2025-11-03T09:53:19Z</dcterms:created>
  <dcterms:modified xsi:type="dcterms:W3CDTF">2025-11-05T12:13:09Z</dcterms:modified>
</cp:coreProperties>
</file>