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760166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آزادی 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خاک و سیاهی،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مرگ و تباهی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ویریشته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سنگٚ قبر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نتأنست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دٚوٚده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فرشته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بوگفته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وعده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8BE7-B53D-C68D-F93E-0E9EED8D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996-9AC7-15E5-B4E9-DF44D9D2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ویریشته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سیاهی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نوری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طلایی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کی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وصاله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عَین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کماله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9234B-76D9-BF60-DA86-5B21D784C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8B0E9-1F4D-E5EC-2E82-E81AB95A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CC09B-89CB-27BF-104C-EC583133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«مسیحا خو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فدا کود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بشکسته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بپا کود»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وجود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سرود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7E1EAF-B12D-CE1F-2D7A-10E9D6AD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E79C-8587-9BE0-F87C-C07BA1DB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CE10C-6A12-CBCF-7515-8174DF9E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آزادی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ایسأییم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أ شادی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بأزین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پس آزادی، چون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نجاتَ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ایمروز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 همیشه، عهدی تازه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1099C4-AC30-A45E-BA68-0869EA4CD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0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FA286-06BD-9E39-3DD8-510CDEE17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B1431-C79C-E219-D13C-8B856A30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وأچشید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نیکویه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خوش به حالٚ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اونکی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سویه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باز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کی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وصاله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عَین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کماله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50A3C9-F9F2-11E1-FA87-4CFC5432A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856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57F4E-E1E7-809C-2387-3A1C39D0A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B0D6F-897B-DA5D-7FCE-A614CA7ED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«مسیحا خو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فدا کود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بشکسته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بپا کود»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وجود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بخأن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سرود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34E04-582E-1CE7-12E2-519835BBD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7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175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صُبٚ آزادی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36</cp:revision>
  <dcterms:created xsi:type="dcterms:W3CDTF">2025-11-03T09:53:19Z</dcterms:created>
  <dcterms:modified xsi:type="dcterms:W3CDTF">2025-11-12T09:59:53Z</dcterms:modified>
</cp:coreProperties>
</file>