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10885714" cy="2092411"/>
          </a:xfrm>
        </p:spPr>
        <p:txBody>
          <a:bodyPr>
            <a:normAutofit/>
          </a:bodyPr>
          <a:lstStyle/>
          <a:p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زندگی بی تو هیچ معنا نداره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101435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زندگی بی تو هیچ معنا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ندأره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وجود بی تو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ایچیزی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نجات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تی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عشقَ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فوکودی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می زیرٚ پا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1327861"/>
            <a:ext cx="11740647" cy="4635618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زندگی بی تو هیچ معنا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ندأره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وجود بی تو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ایچیزی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نجات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تی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عشقَ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فوکودی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می زیرٚ پا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2242457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بیگیر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به تو نیاز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ایحساس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آرامش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0EB07-09CB-0E0E-B7C2-FB1E8D147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46B8-4701-9B93-D0DE-AD7BD9B61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4" y="1339974"/>
            <a:ext cx="11974285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کی من قد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فأکشم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به آسمان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برسم به تو عزیزٚ مهربان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حالا من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قودرتی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شریر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دِه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هسأ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حریف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نی‌یه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CE3D5D-4314-DC77-26E5-3900A2D06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55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DB318-ABD2-ABF3-8391-39775E1B1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48906-7026-BC3D-68D1-BDA6CA407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4" y="1339974"/>
            <a:ext cx="11974285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بیرونَ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جان هر چی بو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بیرون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فوکودم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C1DF4C-279D-BA3F-9C9A-83D5212DF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152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429FA-95DA-A7A2-17FB-7239A1950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5EC5D-B32E-E704-4BDD-853BD87CB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1327861"/>
            <a:ext cx="11740647" cy="4635618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زندگی بی تو هیچ معنا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ندأره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وجود بی تو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ایچیزی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نجات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تی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عشقَ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فوکودی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می زیرٚ پا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AD9E18-F827-93DB-8082-0267ADC832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774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135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 Niloofar</vt:lpstr>
      <vt:lpstr>Calibri</vt:lpstr>
      <vt:lpstr>Calibri Light</vt:lpstr>
      <vt:lpstr>Office Theme</vt:lpstr>
      <vt:lpstr>زندگی بی تو هیچ معنا نداره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13</cp:revision>
  <dcterms:created xsi:type="dcterms:W3CDTF">2025-11-03T09:53:19Z</dcterms:created>
  <dcterms:modified xsi:type="dcterms:W3CDTF">2025-11-03T12:37:50Z</dcterms:modified>
</cp:coreProperties>
</file>