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73" r:id="rId6"/>
    <p:sldId id="26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81" autoAdjust="0"/>
    <p:restoredTop sz="94660"/>
  </p:normalViewPr>
  <p:slideViewPr>
    <p:cSldViewPr snapToGrid="0">
      <p:cViewPr varScale="1">
        <p:scale>
          <a:sx n="77" d="100"/>
          <a:sy n="77" d="100"/>
        </p:scale>
        <p:origin x="773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0E83A-AC94-6BB0-DCBB-B98EF80DD9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9CE812-7342-735D-CF53-BD40BFBC59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A52282-04C4-6293-59BE-9F145D426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68673E-F11E-70F1-21E5-EFC6CC6B1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3FE7A8-9193-2C7E-0A15-00935996E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4885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57B46A-CD98-3D34-1A9D-BDD3C6270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848D3C-E613-BF60-49E4-8E0BC9BCE4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B1A51D-718B-ED20-0736-5457C1EEF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9DBC92-A949-6A48-BD7F-8BD95C719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E4DC38-A41F-DACA-2391-E7A91DEF7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2114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6C527B4-CF52-50A2-7F13-64438320FF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3AC6C2-FE9C-62F5-B4D4-CC29DFB8A4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D5D41E-4DBF-4D1A-303C-81D64F5AE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B85608-95C6-671A-85A5-B959A69EE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8A8332-3109-8FF6-105B-02E0FED4C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3469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A96C69-D402-9F02-7858-75470C19CA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5DAC5F-5E00-E7FE-67AA-7A15E3FF86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865886-80B3-AA0C-64D8-D8EF274AC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632C89-E6F3-1B30-D40D-FDAEA9D2C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91B098-01D7-56E4-FC8D-6FFABA918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6959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121A04-4905-9030-35FB-DB95939EA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26B7A7-A684-C52C-B1B5-C6F575CB56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27C06-C1AD-D02C-C84A-8F5676F4F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703C9B-3C2E-2626-494D-A0C33A4DF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A46D9C-80C3-8857-6BDD-3B345CC41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4467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8957-7E59-0D45-DCCB-17B51096C6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3D6221-6D41-AA62-C4FA-A96A0EDB13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7DB153-8AD1-3C19-7D47-DCAD0A2E2B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CF2C19-BEF6-352A-7F48-F20FB4A8F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8A0878-D31A-7869-FEB5-5B1891E95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12CAA8-F893-57A7-496E-7E36453C0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4723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795AAC-2B0F-61EE-0F87-80967DDF9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63AFE9-981A-2E79-6B48-2C36EBAD7D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DA87A5-4A9A-34B3-3726-5E6EAFF230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71DDE5-1BC0-E82D-A7A1-89919F93EE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746EB9-0097-4B58-6A67-45B9C022F7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D7522D1-E5EC-664A-7479-DA8AC5C4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536F209-7EEC-9DF0-03BC-5E242D4A7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BC7A9C-E406-DC40-737E-8491A3179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7272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A9270-6E12-D6FA-C80F-EF7C3CD9C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BA1021-B6B8-49C4-0760-FAE4030C3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C37895-109F-BF04-4752-9887D00A7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510012-3E00-6744-781F-2C1C919CE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5534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5D1297D-D0F6-E504-3ECD-6A331E9D70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0B32621-5DC4-D93A-C8D7-11DCB07A6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BD9570-37FD-4638-58EF-298A98EEF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8986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DC9CB-43EB-2970-1B52-38ECE4036C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371603-045D-32BD-7F60-256427C884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E7ED50-E980-0089-78C0-2D2CA9C4C2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10973A-1552-72F6-BDF6-A0D2B5076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EE5487-2D93-75AB-3473-2804BAAF4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3F623C-4DC2-A384-C04A-FC6B1115F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5875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3373A-9B05-CF40-A5DE-AF80596CBE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75B402-EEC4-8375-B406-5BEA91203A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3C774F-77FB-F68F-5DA2-7D89B83F6C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BDFE8D-470E-D5E8-E0DA-650B9E901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FB134E-DEAD-2C0C-11E6-785B8A7C5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A85713-79F4-CFB3-2D5E-A486A6518F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6883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419069-D093-9DF7-1BDB-D1BECCE9F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99B928-D210-163F-8C1E-6B7DECCB85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9D004A-7A04-8D86-8612-8384DE543A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0B93B-2811-426D-AD80-73231FAA600F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52489E-4202-AF48-4DE9-CBA22A19D3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BDECE3-7166-82D8-65BF-C48F4E8741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4177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8A4B8-893E-A54F-1A25-499C107E25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3143" y="2760166"/>
            <a:ext cx="10885714" cy="2092411"/>
          </a:xfrm>
        </p:spPr>
        <p:txBody>
          <a:bodyPr>
            <a:noAutofit/>
          </a:bodyPr>
          <a:lstStyle/>
          <a:p>
            <a:pPr rtl="1"/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سرود توبه </a:t>
            </a:r>
            <a:b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</a:b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8F6EEDD-51B2-64F6-E8F7-10B9187454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8467" y="0"/>
            <a:ext cx="1995210" cy="1761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8046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5932F6-9A56-1D8B-25F8-EB0F17633C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66613"/>
            <a:ext cx="12192000" cy="5075527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مرَ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بیدین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، تی پا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جیر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نیشتم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دیل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و جانٚ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اَمرأ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من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نیشتم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سر به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جیرم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هسأ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تی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ورجأ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موشتاقم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، به زانو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نیشتم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2FDA196-F808-B94B-37AC-327DD47E7E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0095" y="0"/>
            <a:ext cx="1023581" cy="903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8964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114676-1B78-410D-7528-0C931778F7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9ADD1D-93BF-E84F-61C8-21930B397F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62" y="1232925"/>
            <a:ext cx="12023676" cy="3895193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مرهم بنه، می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دیل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بشکسته 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گوناه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ٚ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میأن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ایسَم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من خسته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توبه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کونم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، تی ور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خودایا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مرَ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ببخش، تو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جٚه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هر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گوناه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EBFA893-8837-0ABB-89A3-0CF896E023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0913" y="0"/>
            <a:ext cx="1132764" cy="999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15182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888901-F39C-78DB-7C23-D61603863D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C1261-456E-8726-45B7-BB584B65FC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1168306"/>
            <a:ext cx="12023676" cy="4173044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تویی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قدوس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و تو می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خودایی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تنها تویی، می جانٚ رهایی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تو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زندَه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کون، آتشٚ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عشقَ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تا به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اَبد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، تویی می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خودا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4A6B860-58A6-551D-86F4-6C795F87D1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6447" y="1"/>
            <a:ext cx="1037229" cy="915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38046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730D00-E138-F9BD-CA7F-90D7A413D1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030C3E-28DE-9BA3-2AE3-AED994FE24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62" y="1242863"/>
            <a:ext cx="12023676" cy="3895193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مرهم بنه، می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دیل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بشکسته 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گوناه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ٚ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میأن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ایسَم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من خسته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توبه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کونم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، تی ور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خودایا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مرَ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ببخش، تو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جٚه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هر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گوناه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805921D-6149-E741-9E18-5000E9045D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0913" y="0"/>
            <a:ext cx="1132764" cy="999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89010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3BDBB3-CAC0-A507-F57D-29FC4E254C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1983D6-89EE-BF0F-22F6-35D2C77D5A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5676" y="1952170"/>
            <a:ext cx="11740647" cy="3895193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تویی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قدوس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و تو می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خودایی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تنها تویی، می جانٚ رهایی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4208FE8-4368-D35F-ED95-4014F042C2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0913" y="0"/>
            <a:ext cx="1132764" cy="999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75067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354</TotalTime>
  <Words>117</Words>
  <Application>Microsoft Office PowerPoint</Application>
  <PresentationFormat>Widescreen</PresentationFormat>
  <Paragraphs>19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 Niloofar</vt:lpstr>
      <vt:lpstr>Calibri</vt:lpstr>
      <vt:lpstr>Calibri Light</vt:lpstr>
      <vt:lpstr>Office Theme</vt:lpstr>
      <vt:lpstr>سرود توبه  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Laura Beatham</dc:creator>
  <cp:lastModifiedBy>Laura Beatham</cp:lastModifiedBy>
  <cp:revision>34</cp:revision>
  <dcterms:created xsi:type="dcterms:W3CDTF">2025-11-03T09:53:19Z</dcterms:created>
  <dcterms:modified xsi:type="dcterms:W3CDTF">2025-11-11T13:32:20Z</dcterms:modified>
</cp:coreProperties>
</file>