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3"/>
  </p:notesMasterIdLst>
  <p:sldIdLst>
    <p:sldId id="256" r:id="rId2"/>
    <p:sldId id="266" r:id="rId3"/>
    <p:sldId id="268" r:id="rId4"/>
    <p:sldId id="281" r:id="rId5"/>
    <p:sldId id="277" r:id="rId6"/>
    <p:sldId id="284" r:id="rId7"/>
    <p:sldId id="278" r:id="rId8"/>
    <p:sldId id="282" r:id="rId9"/>
    <p:sldId id="285" r:id="rId10"/>
    <p:sldId id="279" r:id="rId11"/>
    <p:sldId id="283" r:id="rId12"/>
  </p:sldIdLst>
  <p:sldSz cx="18288000" cy="10287000"/>
  <p:notesSz cx="6858000" cy="9144000"/>
  <p:embeddedFontLst>
    <p:embeddedFont>
      <p:font typeface="Vazirmatn Medium" panose="020B0604020202020204" charset="-78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9/12/2026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228599" y="4358670"/>
            <a:ext cx="17830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96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خوداوند</a:t>
            </a:r>
            <a:r>
              <a:rPr lang="fa-IR" sz="96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می شبانه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6AE59-FB21-7D7D-3B76-C1CBDD39D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8944A0F-C50D-1A2C-7018-6C1C1AC694ED}"/>
              </a:ext>
            </a:extLst>
          </p:cNvPr>
          <p:cNvSpPr txBox="1"/>
          <p:nvPr/>
        </p:nvSpPr>
        <p:spPr>
          <a:xfrm>
            <a:off x="1828800" y="26746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منم</a:t>
            </a:r>
            <a:r>
              <a:rPr lang="en-US" dirty="0"/>
              <a:t> </a:t>
            </a:r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خانه</a:t>
            </a:r>
            <a:r>
              <a:rPr lang="en-US" dirty="0"/>
              <a:t> </a:t>
            </a:r>
            <a:r>
              <a:rPr lang="en-US" dirty="0" err="1"/>
              <a:t>میأن</a:t>
            </a:r>
            <a:endParaRPr lang="fa-IR" dirty="0"/>
          </a:p>
          <a:p>
            <a:r>
              <a:rPr lang="en-US" dirty="0"/>
              <a:t> </a:t>
            </a:r>
            <a:r>
              <a:rPr lang="en-US" dirty="0" err="1"/>
              <a:t>ایسم</a:t>
            </a:r>
            <a:r>
              <a:rPr lang="en-US" dirty="0"/>
              <a:t> </a:t>
            </a:r>
            <a:r>
              <a:rPr lang="en-US" dirty="0" err="1"/>
              <a:t>همش</a:t>
            </a:r>
            <a:r>
              <a:rPr lang="en-US" dirty="0"/>
              <a:t> </a:t>
            </a:r>
            <a:r>
              <a:rPr lang="en-US" dirty="0" err="1"/>
              <a:t>خودا</a:t>
            </a:r>
            <a:r>
              <a:rPr lang="en-US" dirty="0"/>
              <a:t> </a:t>
            </a:r>
            <a:r>
              <a:rPr lang="en-US" dirty="0" err="1"/>
              <a:t>جان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تا</a:t>
            </a:r>
            <a:r>
              <a:rPr lang="en-US" dirty="0"/>
              <a:t> </a:t>
            </a:r>
            <a:r>
              <a:rPr lang="en-US" dirty="0" err="1"/>
              <a:t>کی</a:t>
            </a:r>
            <a:r>
              <a:rPr lang="en-US" dirty="0"/>
              <a:t> </a:t>
            </a:r>
            <a:r>
              <a:rPr lang="en-US" dirty="0" err="1"/>
              <a:t>می</a:t>
            </a:r>
            <a:r>
              <a:rPr lang="en-US" dirty="0"/>
              <a:t> </a:t>
            </a:r>
            <a:r>
              <a:rPr lang="en-US" dirty="0" err="1"/>
              <a:t>سر</a:t>
            </a:r>
            <a:r>
              <a:rPr lang="en-US" dirty="0"/>
              <a:t> </a:t>
            </a:r>
            <a:r>
              <a:rPr lang="en-US" dirty="0" err="1"/>
              <a:t>زنده‌یه</a:t>
            </a:r>
            <a:endParaRPr lang="fa-IR" dirty="0"/>
          </a:p>
          <a:p>
            <a:r>
              <a:rPr lang="en-US" dirty="0"/>
              <a:t> </a:t>
            </a:r>
            <a:r>
              <a:rPr lang="en-US" dirty="0" err="1"/>
              <a:t>فقط</a:t>
            </a:r>
            <a:r>
              <a:rPr lang="en-US" dirty="0"/>
              <a:t> </a:t>
            </a:r>
            <a:r>
              <a:rPr lang="en-US" dirty="0" err="1"/>
              <a:t>تویی</a:t>
            </a:r>
            <a:r>
              <a:rPr lang="en-US" dirty="0"/>
              <a:t> </a:t>
            </a:r>
            <a:r>
              <a:rPr lang="en-US" dirty="0" err="1"/>
              <a:t>می</a:t>
            </a:r>
            <a:r>
              <a:rPr lang="en-US" dirty="0"/>
              <a:t> </a:t>
            </a:r>
            <a:r>
              <a:rPr lang="en-US" dirty="0" err="1"/>
              <a:t>شبان</a:t>
            </a:r>
            <a:r>
              <a:rPr lang="en-US" dirty="0"/>
              <a:t>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903303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055839-4547-6285-6849-0CB39A971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07C6859-6262-473D-3B9F-9BEF1834CD18}"/>
              </a:ext>
            </a:extLst>
          </p:cNvPr>
          <p:cNvSpPr txBox="1"/>
          <p:nvPr/>
        </p:nvSpPr>
        <p:spPr>
          <a:xfrm>
            <a:off x="1828800" y="26746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خوداوند</a:t>
            </a:r>
            <a:r>
              <a:rPr lang="en-US" dirty="0"/>
              <a:t> </a:t>
            </a:r>
            <a:r>
              <a:rPr lang="en-US" dirty="0" err="1"/>
              <a:t>می</a:t>
            </a:r>
            <a:r>
              <a:rPr lang="en-US" dirty="0"/>
              <a:t> </a:t>
            </a:r>
            <a:r>
              <a:rPr lang="en-US" dirty="0" err="1"/>
              <a:t>شبانه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هیچی‌یَ</a:t>
            </a:r>
            <a:r>
              <a:rPr lang="en-US" dirty="0"/>
              <a:t> </a:t>
            </a:r>
            <a:r>
              <a:rPr lang="en-US" dirty="0" err="1"/>
              <a:t>موحتاج</a:t>
            </a:r>
            <a:r>
              <a:rPr lang="en-US" dirty="0"/>
              <a:t> </a:t>
            </a:r>
            <a:r>
              <a:rPr lang="en-US" dirty="0" err="1"/>
              <a:t>نبم</a:t>
            </a:r>
            <a:r>
              <a:rPr lang="en-US" dirty="0"/>
              <a:t> </a:t>
            </a:r>
            <a:r>
              <a:rPr lang="en-US" dirty="0" err="1"/>
              <a:t>من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خوداوند</a:t>
            </a:r>
            <a:r>
              <a:rPr lang="en-US" dirty="0"/>
              <a:t> </a:t>
            </a:r>
            <a:r>
              <a:rPr lang="en-US" dirty="0" err="1"/>
              <a:t>می</a:t>
            </a:r>
            <a:r>
              <a:rPr lang="en-US" dirty="0"/>
              <a:t> </a:t>
            </a:r>
            <a:r>
              <a:rPr lang="en-US" dirty="0" err="1"/>
              <a:t>شبانه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هیچی‌یَ</a:t>
            </a:r>
            <a:r>
              <a:rPr lang="en-US" dirty="0"/>
              <a:t> </a:t>
            </a:r>
            <a:r>
              <a:rPr lang="en-US" dirty="0" err="1"/>
              <a:t>موحتاج</a:t>
            </a:r>
            <a:r>
              <a:rPr lang="en-US" dirty="0"/>
              <a:t> </a:t>
            </a:r>
            <a:r>
              <a:rPr lang="en-US" dirty="0" err="1"/>
              <a:t>نبم</a:t>
            </a:r>
            <a:r>
              <a:rPr lang="en-US" dirty="0"/>
              <a:t> </a:t>
            </a:r>
            <a:r>
              <a:rPr lang="en-US" dirty="0" err="1"/>
              <a:t>من</a:t>
            </a:r>
            <a:r>
              <a:rPr lang="en-US" dirty="0"/>
              <a:t>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197485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52AE8A-EDA3-72BC-638B-DEAFAE0D3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A29E5CE-21C7-906D-6B3A-4B7CC4F0EE9A}"/>
              </a:ext>
            </a:extLst>
          </p:cNvPr>
          <p:cNvSpPr txBox="1"/>
          <p:nvPr/>
        </p:nvSpPr>
        <p:spPr>
          <a:xfrm>
            <a:off x="1828800" y="26746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خوداوند</a:t>
            </a:r>
            <a:r>
              <a:rPr lang="en-US" dirty="0"/>
              <a:t> </a:t>
            </a:r>
            <a:r>
              <a:rPr lang="en-US" dirty="0" err="1"/>
              <a:t>می</a:t>
            </a:r>
            <a:r>
              <a:rPr lang="en-US" dirty="0"/>
              <a:t> </a:t>
            </a:r>
            <a:r>
              <a:rPr lang="en-US" dirty="0" err="1"/>
              <a:t>شبانه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هیچی‌یَ</a:t>
            </a:r>
            <a:r>
              <a:rPr lang="en-US" dirty="0"/>
              <a:t> </a:t>
            </a:r>
            <a:r>
              <a:rPr lang="en-US" dirty="0" err="1"/>
              <a:t>موحتاج</a:t>
            </a:r>
            <a:r>
              <a:rPr lang="en-US" dirty="0"/>
              <a:t> </a:t>
            </a:r>
            <a:r>
              <a:rPr lang="en-US" dirty="0" err="1"/>
              <a:t>نبم</a:t>
            </a:r>
            <a:r>
              <a:rPr lang="en-US" dirty="0"/>
              <a:t> </a:t>
            </a:r>
            <a:r>
              <a:rPr lang="en-US" dirty="0" err="1"/>
              <a:t>من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خوداوند</a:t>
            </a:r>
            <a:r>
              <a:rPr lang="en-US" dirty="0"/>
              <a:t> </a:t>
            </a:r>
            <a:r>
              <a:rPr lang="en-US" dirty="0" err="1"/>
              <a:t>می</a:t>
            </a:r>
            <a:r>
              <a:rPr lang="en-US" dirty="0"/>
              <a:t> </a:t>
            </a:r>
            <a:r>
              <a:rPr lang="en-US" dirty="0" err="1"/>
              <a:t>شبانه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هیچی‌یَ</a:t>
            </a:r>
            <a:r>
              <a:rPr lang="en-US" dirty="0"/>
              <a:t> </a:t>
            </a:r>
            <a:r>
              <a:rPr lang="en-US" dirty="0" err="1"/>
              <a:t>موحتاج</a:t>
            </a:r>
            <a:r>
              <a:rPr lang="en-US" dirty="0"/>
              <a:t> </a:t>
            </a:r>
            <a:r>
              <a:rPr lang="en-US" dirty="0" err="1"/>
              <a:t>نبم</a:t>
            </a:r>
            <a:r>
              <a:rPr lang="en-US" dirty="0"/>
              <a:t> </a:t>
            </a:r>
            <a:r>
              <a:rPr lang="en-US" dirty="0" err="1"/>
              <a:t>من</a:t>
            </a:r>
            <a:r>
              <a:rPr lang="en-US" dirty="0"/>
              <a:t>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6872791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65909B-48FE-740A-4ED1-12EC786B2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BC23DD9-D4B8-702E-55A1-A4B7F0746EEC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سبز</a:t>
            </a:r>
            <a:r>
              <a:rPr lang="en-US" dirty="0"/>
              <a:t>ٚ </a:t>
            </a:r>
            <a:r>
              <a:rPr lang="en-US" dirty="0" err="1"/>
              <a:t>علفزار</a:t>
            </a:r>
            <a:r>
              <a:rPr lang="en-US" dirty="0"/>
              <a:t>ٚ </a:t>
            </a:r>
            <a:r>
              <a:rPr lang="en-US" dirty="0" err="1"/>
              <a:t>سر</a:t>
            </a:r>
            <a:r>
              <a:rPr lang="en-US" dirty="0"/>
              <a:t> </a:t>
            </a:r>
            <a:r>
              <a:rPr lang="en-US" dirty="0" err="1"/>
              <a:t>خودا</a:t>
            </a:r>
            <a:r>
              <a:rPr lang="en-US" dirty="0"/>
              <a:t> </a:t>
            </a:r>
            <a:r>
              <a:rPr lang="en-US" dirty="0" err="1"/>
              <a:t>مرَ</a:t>
            </a:r>
            <a:r>
              <a:rPr lang="en-US" dirty="0"/>
              <a:t> </a:t>
            </a:r>
            <a:r>
              <a:rPr lang="en-US" dirty="0" err="1"/>
              <a:t>خوسأنه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آرام</a:t>
            </a:r>
            <a:r>
              <a:rPr lang="en-US" dirty="0"/>
              <a:t>ٚ </a:t>
            </a:r>
            <a:r>
              <a:rPr lang="en-US" dirty="0" err="1"/>
              <a:t>آبأن</a:t>
            </a:r>
            <a:r>
              <a:rPr lang="en-US" dirty="0"/>
              <a:t>ٚ </a:t>
            </a:r>
            <a:r>
              <a:rPr lang="en-US" dirty="0" err="1"/>
              <a:t>ورجأ</a:t>
            </a:r>
            <a:r>
              <a:rPr lang="en-US" dirty="0"/>
              <a:t> </a:t>
            </a:r>
            <a:r>
              <a:rPr lang="en-US" dirty="0" err="1"/>
              <a:t>اون</a:t>
            </a:r>
            <a:r>
              <a:rPr lang="en-US" dirty="0"/>
              <a:t> </a:t>
            </a:r>
            <a:r>
              <a:rPr lang="en-US" dirty="0" err="1"/>
              <a:t>مرَ</a:t>
            </a:r>
            <a:r>
              <a:rPr lang="en-US" dirty="0"/>
              <a:t> </a:t>
            </a:r>
            <a:r>
              <a:rPr lang="en-US" dirty="0" err="1"/>
              <a:t>فأرسأنه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خو</a:t>
            </a:r>
            <a:r>
              <a:rPr lang="en-US" dirty="0"/>
              <a:t> </a:t>
            </a:r>
            <a:r>
              <a:rPr lang="en-US" dirty="0" err="1"/>
              <a:t>نام</a:t>
            </a:r>
            <a:r>
              <a:rPr lang="en-US" dirty="0"/>
              <a:t>ٚ </a:t>
            </a:r>
            <a:r>
              <a:rPr lang="en-US" dirty="0" err="1"/>
              <a:t>پاک</a:t>
            </a:r>
            <a:r>
              <a:rPr lang="en-US" dirty="0"/>
              <a:t>ٚ </a:t>
            </a:r>
            <a:r>
              <a:rPr lang="en-US" dirty="0" err="1"/>
              <a:t>وأسی</a:t>
            </a:r>
            <a:r>
              <a:rPr lang="en-US" dirty="0"/>
              <a:t> </a:t>
            </a:r>
            <a:r>
              <a:rPr lang="en-US" dirty="0" err="1"/>
              <a:t>می</a:t>
            </a:r>
            <a:r>
              <a:rPr lang="en-US" dirty="0"/>
              <a:t> </a:t>
            </a:r>
            <a:r>
              <a:rPr lang="en-US" dirty="0" err="1"/>
              <a:t>جانَ</a:t>
            </a:r>
            <a:r>
              <a:rPr lang="en-US" dirty="0"/>
              <a:t> </a:t>
            </a:r>
            <a:r>
              <a:rPr lang="en-US" dirty="0" err="1"/>
              <a:t>تازه</a:t>
            </a:r>
            <a:r>
              <a:rPr lang="en-US" dirty="0"/>
              <a:t> </a:t>
            </a:r>
            <a:r>
              <a:rPr lang="en-US" dirty="0" err="1"/>
              <a:t>کونه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خو</a:t>
            </a:r>
            <a:r>
              <a:rPr lang="en-US" dirty="0"/>
              <a:t> </a:t>
            </a:r>
            <a:r>
              <a:rPr lang="en-US" dirty="0" err="1"/>
              <a:t>راست</a:t>
            </a:r>
            <a:r>
              <a:rPr lang="en-US" dirty="0"/>
              <a:t> </a:t>
            </a:r>
            <a:r>
              <a:rPr lang="en-US" dirty="0" err="1"/>
              <a:t>رأیَ</a:t>
            </a:r>
            <a:r>
              <a:rPr lang="en-US" dirty="0"/>
              <a:t> </a:t>
            </a:r>
            <a:r>
              <a:rPr lang="en-US" dirty="0" err="1"/>
              <a:t>اون</a:t>
            </a:r>
            <a:r>
              <a:rPr lang="en-US" dirty="0"/>
              <a:t> </a:t>
            </a:r>
            <a:r>
              <a:rPr lang="en-US" dirty="0" err="1"/>
              <a:t>باز</a:t>
            </a:r>
            <a:r>
              <a:rPr lang="en-US" dirty="0"/>
              <a:t> </a:t>
            </a:r>
            <a:r>
              <a:rPr lang="en-US" dirty="0" err="1"/>
              <a:t>مرَ</a:t>
            </a:r>
            <a:r>
              <a:rPr lang="en-US" dirty="0"/>
              <a:t> </a:t>
            </a:r>
            <a:r>
              <a:rPr lang="en-US" dirty="0" err="1"/>
              <a:t>آمادَه</a:t>
            </a:r>
            <a:r>
              <a:rPr lang="en-US" dirty="0"/>
              <a:t> </a:t>
            </a:r>
            <a:r>
              <a:rPr lang="en-US" dirty="0" err="1"/>
              <a:t>کونه</a:t>
            </a:r>
            <a:r>
              <a:rPr lang="en-US" dirty="0"/>
              <a:t>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0415422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7D73C-7E60-42BF-0F5B-7D3CD0F7C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2FFE3AD-7E98-171F-873A-361A0D9F0DD8}"/>
              </a:ext>
            </a:extLst>
          </p:cNvPr>
          <p:cNvSpPr txBox="1"/>
          <p:nvPr/>
        </p:nvSpPr>
        <p:spPr>
          <a:xfrm>
            <a:off x="1828800" y="26746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خوداوند</a:t>
            </a:r>
            <a:r>
              <a:rPr lang="en-US" dirty="0"/>
              <a:t> </a:t>
            </a:r>
            <a:r>
              <a:rPr lang="en-US" dirty="0" err="1"/>
              <a:t>می</a:t>
            </a:r>
            <a:r>
              <a:rPr lang="en-US" dirty="0"/>
              <a:t> </a:t>
            </a:r>
            <a:r>
              <a:rPr lang="en-US" dirty="0" err="1"/>
              <a:t>شبانه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هیچی‌یَ</a:t>
            </a:r>
            <a:r>
              <a:rPr lang="en-US" dirty="0"/>
              <a:t> </a:t>
            </a:r>
            <a:r>
              <a:rPr lang="en-US" dirty="0" err="1"/>
              <a:t>موحتاج</a:t>
            </a:r>
            <a:r>
              <a:rPr lang="en-US" dirty="0"/>
              <a:t> </a:t>
            </a:r>
            <a:r>
              <a:rPr lang="en-US" dirty="0" err="1"/>
              <a:t>نبم</a:t>
            </a:r>
            <a:r>
              <a:rPr lang="en-US" dirty="0"/>
              <a:t> </a:t>
            </a:r>
            <a:r>
              <a:rPr lang="en-US" dirty="0" err="1"/>
              <a:t>من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خوداوند</a:t>
            </a:r>
            <a:r>
              <a:rPr lang="en-US" dirty="0"/>
              <a:t> </a:t>
            </a:r>
            <a:r>
              <a:rPr lang="en-US" dirty="0" err="1"/>
              <a:t>می</a:t>
            </a:r>
            <a:r>
              <a:rPr lang="en-US" dirty="0"/>
              <a:t> </a:t>
            </a:r>
            <a:r>
              <a:rPr lang="en-US" dirty="0" err="1"/>
              <a:t>شبانه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هیچی‌یَ</a:t>
            </a:r>
            <a:r>
              <a:rPr lang="en-US" dirty="0"/>
              <a:t> </a:t>
            </a:r>
            <a:r>
              <a:rPr lang="en-US" dirty="0" err="1"/>
              <a:t>موحتاج</a:t>
            </a:r>
            <a:r>
              <a:rPr lang="en-US" dirty="0"/>
              <a:t> </a:t>
            </a:r>
            <a:r>
              <a:rPr lang="en-US" dirty="0" err="1"/>
              <a:t>نبم</a:t>
            </a:r>
            <a:r>
              <a:rPr lang="en-US" dirty="0"/>
              <a:t> </a:t>
            </a:r>
            <a:r>
              <a:rPr lang="en-US" dirty="0" err="1"/>
              <a:t>من</a:t>
            </a:r>
            <a:r>
              <a:rPr lang="en-US" dirty="0"/>
              <a:t>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983571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D3021-3355-CE01-F9AD-F448DC5D8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4C1DD80-8B55-116D-2909-DD5372BB448E}"/>
              </a:ext>
            </a:extLst>
          </p:cNvPr>
          <p:cNvSpPr txBox="1"/>
          <p:nvPr/>
        </p:nvSpPr>
        <p:spPr>
          <a:xfrm>
            <a:off x="1828800" y="26746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او</a:t>
            </a:r>
            <a:r>
              <a:rPr lang="en-US" dirty="0"/>
              <a:t> </a:t>
            </a:r>
            <a:r>
              <a:rPr lang="en-US" dirty="0" err="1"/>
              <a:t>تنگ</a:t>
            </a:r>
            <a:r>
              <a:rPr lang="en-US" dirty="0"/>
              <a:t>ٚ </a:t>
            </a:r>
            <a:r>
              <a:rPr lang="en-US" dirty="0" err="1"/>
              <a:t>دره</a:t>
            </a:r>
            <a:r>
              <a:rPr lang="en-US" dirty="0"/>
              <a:t> </a:t>
            </a:r>
            <a:r>
              <a:rPr lang="en-US" dirty="0" err="1"/>
              <a:t>میأن</a:t>
            </a:r>
            <a:r>
              <a:rPr lang="en-US" dirty="0"/>
              <a:t> </a:t>
            </a:r>
            <a:br>
              <a:rPr lang="fa-IR" dirty="0"/>
            </a:br>
            <a:r>
              <a:rPr lang="en-US" dirty="0" err="1"/>
              <a:t>ظولمأت</a:t>
            </a:r>
            <a:r>
              <a:rPr lang="en-US" dirty="0"/>
              <a:t>ٚ </a:t>
            </a:r>
            <a:r>
              <a:rPr lang="en-US" dirty="0" err="1"/>
              <a:t>جأ</a:t>
            </a:r>
            <a:r>
              <a:rPr lang="en-US" dirty="0"/>
              <a:t> </a:t>
            </a:r>
            <a:r>
              <a:rPr lang="en-US" dirty="0" err="1"/>
              <a:t>دوأرم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نترسم</a:t>
            </a:r>
            <a:r>
              <a:rPr lang="en-US" dirty="0"/>
              <a:t> </a:t>
            </a:r>
            <a:r>
              <a:rPr lang="en-US" dirty="0" err="1"/>
              <a:t>او</a:t>
            </a:r>
            <a:r>
              <a:rPr lang="en-US" dirty="0"/>
              <a:t> </a:t>
            </a:r>
            <a:r>
              <a:rPr lang="en-US" dirty="0" err="1"/>
              <a:t>بدی</a:t>
            </a:r>
            <a:r>
              <a:rPr lang="en-US" dirty="0"/>
              <a:t> </a:t>
            </a:r>
            <a:r>
              <a:rPr lang="en-US" dirty="0" err="1"/>
              <a:t>جأ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چونکی</a:t>
            </a:r>
            <a:r>
              <a:rPr lang="en-US" dirty="0"/>
              <a:t> </a:t>
            </a:r>
            <a:r>
              <a:rPr lang="en-US" dirty="0" err="1"/>
              <a:t>ایسی</a:t>
            </a:r>
            <a:r>
              <a:rPr lang="en-US" dirty="0"/>
              <a:t> </a:t>
            </a:r>
            <a:r>
              <a:rPr lang="en-US" dirty="0" err="1"/>
              <a:t>می</a:t>
            </a:r>
            <a:r>
              <a:rPr lang="en-US" dirty="0"/>
              <a:t> </a:t>
            </a:r>
            <a:r>
              <a:rPr lang="en-US" dirty="0" err="1"/>
              <a:t>اَمرأ</a:t>
            </a:r>
            <a:r>
              <a:rPr lang="en-US" dirty="0"/>
              <a:t>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130685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97E48C-0D0C-463F-BC21-C5A71C319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5386258-D086-2C3E-C8D9-D3D2F55613B2}"/>
              </a:ext>
            </a:extLst>
          </p:cNvPr>
          <p:cNvSpPr txBox="1"/>
          <p:nvPr/>
        </p:nvSpPr>
        <p:spPr>
          <a:xfrm>
            <a:off x="1828800" y="26746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دس</a:t>
            </a:r>
            <a:r>
              <a:rPr lang="en-US" dirty="0"/>
              <a:t>ٚ </a:t>
            </a:r>
            <a:r>
              <a:rPr lang="en-US" dirty="0" err="1"/>
              <a:t>چوب</a:t>
            </a:r>
            <a:r>
              <a:rPr lang="en-US" dirty="0"/>
              <a:t>، </a:t>
            </a:r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عصا</a:t>
            </a:r>
            <a:endParaRPr lang="fa-IR" dirty="0"/>
          </a:p>
          <a:p>
            <a:r>
              <a:rPr lang="en-US" dirty="0"/>
              <a:t> </a:t>
            </a:r>
            <a:r>
              <a:rPr lang="en-US" dirty="0" err="1"/>
              <a:t>قوت</a:t>
            </a:r>
            <a:r>
              <a:rPr lang="en-US" dirty="0"/>
              <a:t> </a:t>
            </a:r>
            <a:r>
              <a:rPr lang="en-US" dirty="0" err="1"/>
              <a:t>دیهید</a:t>
            </a:r>
            <a:r>
              <a:rPr lang="en-US" dirty="0"/>
              <a:t> </a:t>
            </a:r>
            <a:r>
              <a:rPr lang="en-US" dirty="0" err="1"/>
              <a:t>می</a:t>
            </a:r>
            <a:r>
              <a:rPr lang="en-US" dirty="0"/>
              <a:t> </a:t>
            </a:r>
            <a:r>
              <a:rPr lang="en-US" dirty="0" err="1"/>
              <a:t>دیلَ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اون</a:t>
            </a:r>
            <a:r>
              <a:rPr lang="en-US" dirty="0"/>
              <a:t>ٚ </a:t>
            </a:r>
            <a:r>
              <a:rPr lang="en-US" dirty="0" err="1"/>
              <a:t>چومأن</a:t>
            </a:r>
            <a:r>
              <a:rPr lang="en-US" dirty="0"/>
              <a:t>ٚ </a:t>
            </a:r>
            <a:r>
              <a:rPr lang="en-US" dirty="0" err="1"/>
              <a:t>جُلُو</a:t>
            </a:r>
            <a:endParaRPr lang="fa-IR"/>
          </a:p>
          <a:p>
            <a:r>
              <a:rPr lang="en-US"/>
              <a:t> </a:t>
            </a:r>
            <a:r>
              <a:rPr lang="en-US" dirty="0" err="1"/>
              <a:t>هر</a:t>
            </a:r>
            <a:r>
              <a:rPr lang="en-US" dirty="0"/>
              <a:t> </a:t>
            </a:r>
            <a:r>
              <a:rPr lang="en-US" dirty="0" err="1"/>
              <a:t>کی</a:t>
            </a:r>
            <a:r>
              <a:rPr lang="en-US" dirty="0"/>
              <a:t> </a:t>
            </a:r>
            <a:r>
              <a:rPr lang="en-US" dirty="0" err="1"/>
              <a:t>مرَ</a:t>
            </a:r>
            <a:r>
              <a:rPr lang="en-US" dirty="0"/>
              <a:t> </a:t>
            </a:r>
            <a:r>
              <a:rPr lang="en-US" dirty="0" err="1"/>
              <a:t>بد</a:t>
            </a:r>
            <a:r>
              <a:rPr lang="en-US" dirty="0"/>
              <a:t> </a:t>
            </a:r>
            <a:r>
              <a:rPr lang="en-US" dirty="0" err="1"/>
              <a:t>دأره</a:t>
            </a:r>
            <a:r>
              <a:rPr lang="en-US" dirty="0"/>
              <a:t>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974850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3E761-CC24-0E92-05B6-0140CBFAE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5EA0516-8AFF-6419-E25A-EE3BB8B35FDA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مهر</a:t>
            </a:r>
            <a:r>
              <a:rPr lang="en-US" dirty="0"/>
              <a:t> و </a:t>
            </a:r>
            <a:r>
              <a:rPr lang="en-US" dirty="0" err="1"/>
              <a:t>فیض</a:t>
            </a:r>
            <a:r>
              <a:rPr lang="en-US" dirty="0"/>
              <a:t>ٚ </a:t>
            </a:r>
            <a:r>
              <a:rPr lang="en-US" dirty="0" err="1"/>
              <a:t>اَمرأ</a:t>
            </a:r>
            <a:r>
              <a:rPr lang="en-US" dirty="0"/>
              <a:t> </a:t>
            </a:r>
            <a:br>
              <a:rPr lang="fa-IR" dirty="0"/>
            </a:br>
            <a:r>
              <a:rPr lang="en-US" dirty="0" err="1"/>
              <a:t>سوفره</a:t>
            </a:r>
            <a:r>
              <a:rPr lang="en-US" dirty="0"/>
              <a:t> </a:t>
            </a:r>
            <a:r>
              <a:rPr lang="en-US" dirty="0" err="1"/>
              <a:t>وأشأنی</a:t>
            </a:r>
            <a:r>
              <a:rPr lang="en-US" dirty="0"/>
              <a:t> </a:t>
            </a:r>
            <a:r>
              <a:rPr lang="en-US" dirty="0" err="1"/>
              <a:t>مرَ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می</a:t>
            </a:r>
            <a:r>
              <a:rPr lang="en-US" dirty="0"/>
              <a:t> </a:t>
            </a:r>
            <a:r>
              <a:rPr lang="en-US" dirty="0" err="1"/>
              <a:t>سرَ</a:t>
            </a:r>
            <a:r>
              <a:rPr lang="en-US" dirty="0"/>
              <a:t> </a:t>
            </a:r>
            <a:r>
              <a:rPr lang="en-US" dirty="0" err="1"/>
              <a:t>روغن</a:t>
            </a:r>
            <a:r>
              <a:rPr lang="en-US" dirty="0"/>
              <a:t> </a:t>
            </a:r>
            <a:r>
              <a:rPr lang="en-US" dirty="0" err="1"/>
              <a:t>زنی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می</a:t>
            </a:r>
            <a:r>
              <a:rPr lang="en-US" dirty="0"/>
              <a:t> </a:t>
            </a:r>
            <a:r>
              <a:rPr lang="en-US" dirty="0" err="1"/>
              <a:t>جامَ</a:t>
            </a:r>
            <a:r>
              <a:rPr lang="en-US" dirty="0"/>
              <a:t> </a:t>
            </a:r>
            <a:r>
              <a:rPr lang="en-US" dirty="0" err="1"/>
              <a:t>تو</a:t>
            </a:r>
            <a:r>
              <a:rPr lang="en-US" dirty="0"/>
              <a:t> </a:t>
            </a:r>
            <a:r>
              <a:rPr lang="en-US" dirty="0" err="1"/>
              <a:t>پور</a:t>
            </a:r>
            <a:r>
              <a:rPr lang="en-US" dirty="0"/>
              <a:t> </a:t>
            </a:r>
            <a:r>
              <a:rPr lang="en-US" dirty="0" err="1"/>
              <a:t>کونی</a:t>
            </a:r>
            <a:r>
              <a:rPr lang="en-US" dirty="0"/>
              <a:t>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568562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305F0-EBE6-1CBF-8CAB-9E77C866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2E163AD-978A-4338-DC89-42D085E3198D}"/>
              </a:ext>
            </a:extLst>
          </p:cNvPr>
          <p:cNvSpPr txBox="1"/>
          <p:nvPr/>
        </p:nvSpPr>
        <p:spPr>
          <a:xfrm>
            <a:off x="1828800" y="26746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خوداوند</a:t>
            </a:r>
            <a:r>
              <a:rPr lang="en-US" dirty="0"/>
              <a:t> </a:t>
            </a:r>
            <a:r>
              <a:rPr lang="en-US" dirty="0" err="1"/>
              <a:t>می</a:t>
            </a:r>
            <a:r>
              <a:rPr lang="en-US" dirty="0"/>
              <a:t> </a:t>
            </a:r>
            <a:r>
              <a:rPr lang="en-US" dirty="0" err="1"/>
              <a:t>شبانه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هیچی‌یَ</a:t>
            </a:r>
            <a:r>
              <a:rPr lang="en-US" dirty="0"/>
              <a:t> </a:t>
            </a:r>
            <a:r>
              <a:rPr lang="en-US" dirty="0" err="1"/>
              <a:t>موحتاج</a:t>
            </a:r>
            <a:r>
              <a:rPr lang="en-US" dirty="0"/>
              <a:t> </a:t>
            </a:r>
            <a:r>
              <a:rPr lang="en-US" dirty="0" err="1"/>
              <a:t>نبم</a:t>
            </a:r>
            <a:r>
              <a:rPr lang="en-US" dirty="0"/>
              <a:t> </a:t>
            </a:r>
            <a:r>
              <a:rPr lang="en-US" dirty="0" err="1"/>
              <a:t>من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خوداوند</a:t>
            </a:r>
            <a:r>
              <a:rPr lang="en-US" dirty="0"/>
              <a:t> </a:t>
            </a:r>
            <a:r>
              <a:rPr lang="en-US" dirty="0" err="1"/>
              <a:t>می</a:t>
            </a:r>
            <a:r>
              <a:rPr lang="en-US" dirty="0"/>
              <a:t> </a:t>
            </a:r>
            <a:r>
              <a:rPr lang="en-US" dirty="0" err="1"/>
              <a:t>شبانه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هیچی‌یَ</a:t>
            </a:r>
            <a:r>
              <a:rPr lang="en-US" dirty="0"/>
              <a:t> </a:t>
            </a:r>
            <a:r>
              <a:rPr lang="en-US" dirty="0" err="1"/>
              <a:t>موحتاج</a:t>
            </a:r>
            <a:r>
              <a:rPr lang="en-US" dirty="0"/>
              <a:t> </a:t>
            </a:r>
            <a:r>
              <a:rPr lang="en-US" dirty="0" err="1"/>
              <a:t>نبم</a:t>
            </a:r>
            <a:r>
              <a:rPr lang="en-US" dirty="0"/>
              <a:t> </a:t>
            </a:r>
            <a:r>
              <a:rPr lang="en-US" dirty="0" err="1"/>
              <a:t>من</a:t>
            </a:r>
            <a:r>
              <a:rPr lang="en-US" dirty="0"/>
              <a:t>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407465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CA1B4-3F5E-08C6-0EE3-9E072332E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44311D7-F844-3152-A13A-600C5CE62E5A}"/>
              </a:ext>
            </a:extLst>
          </p:cNvPr>
          <p:cNvSpPr txBox="1"/>
          <p:nvPr/>
        </p:nvSpPr>
        <p:spPr>
          <a:xfrm>
            <a:off x="1828800" y="26746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رأس</a:t>
            </a:r>
            <a:r>
              <a:rPr lang="en-US" dirty="0"/>
              <a:t> </a:t>
            </a:r>
            <a:r>
              <a:rPr lang="en-US" dirty="0" err="1"/>
              <a:t>رأسی</a:t>
            </a:r>
            <a:r>
              <a:rPr lang="en-US" dirty="0"/>
              <a:t> </a:t>
            </a:r>
            <a:r>
              <a:rPr lang="en-US" dirty="0" err="1"/>
              <a:t>کی</a:t>
            </a:r>
            <a:r>
              <a:rPr lang="en-US" dirty="0"/>
              <a:t> </a:t>
            </a:r>
            <a:r>
              <a:rPr lang="en-US" dirty="0" err="1"/>
              <a:t>می</a:t>
            </a:r>
            <a:r>
              <a:rPr lang="en-US" dirty="0"/>
              <a:t> </a:t>
            </a:r>
            <a:r>
              <a:rPr lang="en-US" dirty="0" err="1"/>
              <a:t>روزأن</a:t>
            </a:r>
            <a:endParaRPr lang="fa-IR" dirty="0"/>
          </a:p>
          <a:p>
            <a:r>
              <a:rPr lang="en-US" dirty="0"/>
              <a:t> </a:t>
            </a:r>
            <a:r>
              <a:rPr lang="en-US" dirty="0" err="1"/>
              <a:t>پوره</a:t>
            </a:r>
            <a:r>
              <a:rPr lang="en-US" dirty="0"/>
              <a:t> </a:t>
            </a:r>
            <a:r>
              <a:rPr lang="en-US" dirty="0" err="1"/>
              <a:t>جٚه</a:t>
            </a:r>
            <a:r>
              <a:rPr lang="en-US" dirty="0"/>
              <a:t> </a:t>
            </a:r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خوبی‌یأن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او</a:t>
            </a:r>
            <a:r>
              <a:rPr lang="en-US" dirty="0"/>
              <a:t> </a:t>
            </a:r>
            <a:r>
              <a:rPr lang="en-US" dirty="0" err="1"/>
              <a:t>مهر</a:t>
            </a:r>
            <a:r>
              <a:rPr lang="en-US" dirty="0"/>
              <a:t> و </a:t>
            </a:r>
            <a:r>
              <a:rPr lang="en-US" dirty="0" err="1"/>
              <a:t>موحبت</a:t>
            </a:r>
            <a:r>
              <a:rPr lang="en-US" dirty="0"/>
              <a:t> </a:t>
            </a:r>
            <a:endParaRPr lang="fa-IR" dirty="0"/>
          </a:p>
          <a:p>
            <a:r>
              <a:rPr lang="en-US" dirty="0" err="1"/>
              <a:t>همه</a:t>
            </a:r>
            <a:r>
              <a:rPr lang="en-US" dirty="0"/>
              <a:t> </a:t>
            </a:r>
            <a:r>
              <a:rPr lang="en-US" dirty="0" err="1"/>
              <a:t>زمأت</a:t>
            </a:r>
            <a:r>
              <a:rPr lang="en-US" dirty="0"/>
              <a:t> </a:t>
            </a:r>
            <a:r>
              <a:rPr lang="en-US" dirty="0" err="1"/>
              <a:t>می</a:t>
            </a:r>
            <a:r>
              <a:rPr lang="en-US" dirty="0"/>
              <a:t> </a:t>
            </a:r>
            <a:r>
              <a:rPr lang="en-US" dirty="0" err="1"/>
              <a:t>میأن</a:t>
            </a:r>
            <a:r>
              <a:rPr lang="en-US" dirty="0"/>
              <a:t>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5908055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</TotalTime>
  <Words>211</Words>
  <Application>Microsoft Office PowerPoint</Application>
  <PresentationFormat>Custom</PresentationFormat>
  <Paragraphs>17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Vazirmatn Medium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Bafti, Saeid</cp:lastModifiedBy>
  <cp:revision>52</cp:revision>
  <dcterms:created xsi:type="dcterms:W3CDTF">2006-08-16T00:00:00Z</dcterms:created>
  <dcterms:modified xsi:type="dcterms:W3CDTF">2026-09-12T10:27:20Z</dcterms:modified>
  <dc:identifier>DAG7J6dvsZA</dc:identifier>
</cp:coreProperties>
</file>