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6" r:id="rId6"/>
    <p:sldId id="27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60"/>
  </p:normalViewPr>
  <p:slideViewPr>
    <p:cSldViewPr snapToGrid="0">
      <p:cViewPr varScale="1">
        <p:scale>
          <a:sx n="77" d="100"/>
          <a:sy n="77" d="100"/>
        </p:scale>
        <p:origin x="77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143" y="2760166"/>
            <a:ext cx="10885714" cy="2092411"/>
          </a:xfrm>
        </p:spPr>
        <p:txBody>
          <a:bodyPr>
            <a:noAutofit/>
          </a:bodyPr>
          <a:lstStyle/>
          <a:p>
            <a:pPr rtl="1"/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نام عظیمه </a:t>
            </a:r>
            <a:b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</a:b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15092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نام عظیمه، تی نام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عجیبه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نام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مهیبه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می جانٚ عیسی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﻿تی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حوضور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ایسه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آرامش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ستأیش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نامَ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14676-1B78-410D-7528-0C931778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ADD1D-93BF-E84F-61C8-21930B39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62" y="1481403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من چون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شاخه‌یی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در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عیسی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تاکی، می جانٚ عیسی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﻿تی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دسأن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لمس،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نیازه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دور بگردم، می جانٚ عیسی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FA893-8837-0ABB-89A3-0CF896E0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88901-F39C-78DB-7C23-D61603863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C1261-456E-8726-45B7-BB584B65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61791"/>
            <a:ext cx="12023676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بأموم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پورَ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بم،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محبت </a:t>
            </a:r>
          </a:p>
          <a:p>
            <a:pPr marL="0" indent="0" algn="ctr" rtl="1">
              <a:buNone/>
            </a:pP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فیض و رحمت، می جانٚ عیسی </a:t>
            </a:r>
          </a:p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﻿تو عشقی تازه، تو لمسی تازه </a:t>
            </a:r>
          </a:p>
          <a:p>
            <a:pPr marL="0" indent="0" algn="ctr" rtl="1">
              <a:buNone/>
            </a:pP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فأدن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دیلَ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می جانٚ عیسی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6B860-58A6-551D-86F4-6C795F87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0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3BDBB3-CAC0-A507-F57D-29FC4E254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983D6-89EE-BF0F-22F6-35D2C77D5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30" y="1618341"/>
            <a:ext cx="11740647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اگه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دکفتم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یا کی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بکفتم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می پناهی، می جانٚ عیسی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﻿تی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دسأن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لمس،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نیازه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دور بگردم، می جانٚ عیسی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4208FE8-4368-D35F-ED95-4014F042C2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06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B16430-B533-2EBA-4728-28EDB00AF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C512F-11BA-B854-4E28-464051F02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15092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نام عظیمه، تی نام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عجیبه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نام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مهیبه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می جانٚ عیسی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﻿تی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حوضور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ایسه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آرامش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ستأیش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نامَ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66357F-75A9-A1D4-B98F-BE5077805A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152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142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 Niloofar</vt:lpstr>
      <vt:lpstr>Calibri</vt:lpstr>
      <vt:lpstr>Calibri Light</vt:lpstr>
      <vt:lpstr>Office Theme</vt:lpstr>
      <vt:lpstr>تی نام عظیمه 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34</cp:revision>
  <dcterms:created xsi:type="dcterms:W3CDTF">2025-11-03T09:53:19Z</dcterms:created>
  <dcterms:modified xsi:type="dcterms:W3CDTF">2025-11-11T13:43:49Z</dcterms:modified>
</cp:coreProperties>
</file>