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8288000" cy="10287000"/>
  <p:notesSz cx="6858000" cy="9144000"/>
  <p:embeddedFontLst>
    <p:embeddedFont>
      <p:font typeface="Vazirmatn Medium" pitchFamily="2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1" d="100"/>
          <a:sy n="31" d="100"/>
        </p:scale>
        <p:origin x="1042" y="-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174004"/>
            <a:ext cx="1127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مأنستن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مأنستن خوداوند، پیدا نیبه دونیا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تی قدوسیت، عظیمه اَ دونیا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8326E-910D-A77C-7ECD-AAAC35C80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91A424-D491-5CA5-61CB-43D7F51EE7D3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آزادی تی جأ اَیه، هر کی تی نامَ دوخأنه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کی آزادَ کودی، بولند تی نامَ دوخأنه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</p:txBody>
      </p:sp>
    </p:spTree>
    <p:extLst>
      <p:ext uri="{BB962C8B-B14F-4D97-AF65-F5344CB8AC3E}">
        <p14:creationId xmlns:p14="http://schemas.microsoft.com/office/powerpoint/2010/main" val="57297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0AA3D-5C79-EE47-4401-9814DD1D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57ADA8-FE59-58F5-1044-AACE3B01176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پیله کارأن تی‌شینه، زیمین تی جأ شادی 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محبت همیشک، اَمرَ هیدایت 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</p:txBody>
      </p:sp>
    </p:spTree>
    <p:extLst>
      <p:ext uri="{BB962C8B-B14F-4D97-AF65-F5344CB8AC3E}">
        <p14:creationId xmlns:p14="http://schemas.microsoft.com/office/powerpoint/2010/main" val="285194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EF6E-3C58-F1EB-8E4E-84D2A474F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49C045-8672-AD0C-2FD9-44ACE5DED6EE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تی او پیله قودرت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کوهٚ جور جأیگأ چأکودی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تی ورجأ فأرسیم، تی عشقَ برپا بوکودی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خودایی تو اَمی خودایی </a:t>
            </a:r>
          </a:p>
        </p:txBody>
      </p:sp>
    </p:spTree>
    <p:extLst>
      <p:ext uri="{BB962C8B-B14F-4D97-AF65-F5344CB8AC3E}">
        <p14:creationId xmlns:p14="http://schemas.microsoft.com/office/powerpoint/2010/main" val="2998865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114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Vazirmatn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12</cp:revision>
  <dcterms:created xsi:type="dcterms:W3CDTF">2006-08-16T00:00:00Z</dcterms:created>
  <dcterms:modified xsi:type="dcterms:W3CDTF">2025-12-11T14:49:02Z</dcterms:modified>
  <dc:identifier>DAG7J6dvsZA</dc:identifier>
</cp:coreProperties>
</file>