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66" r:id="rId3"/>
    <p:sldId id="268" r:id="rId4"/>
    <p:sldId id="282" r:id="rId5"/>
    <p:sldId id="281" r:id="rId6"/>
    <p:sldId id="277" r:id="rId7"/>
    <p:sldId id="278" r:id="rId8"/>
  </p:sldIdLst>
  <p:sldSz cx="18288000" cy="10287000"/>
  <p:notesSz cx="6858000" cy="9144000"/>
  <p:embeddedFontLst>
    <p:embeddedFont>
      <p:font typeface="Vazirmatn Medium" panose="020B0604020202020204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9/12/2026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358670"/>
            <a:ext cx="17830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96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تولد </a:t>
            </a:r>
            <a:r>
              <a:rPr lang="fa-IR" sz="9600" b="1" dirty="0" err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موراک</a:t>
            </a:r>
            <a:endParaRPr lang="fa-IR" sz="9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52AE8A-EDA3-72BC-638B-DEAFAE0D3F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A29E5CE-21C7-906D-6B3A-4B7CC4F0EE9A}"/>
              </a:ext>
            </a:extLst>
          </p:cNvPr>
          <p:cNvSpPr txBox="1"/>
          <p:nvPr/>
        </p:nvSpPr>
        <p:spPr>
          <a:xfrm>
            <a:off x="1828800" y="2400300"/>
            <a:ext cx="14630400" cy="6359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sz="5400" dirty="0" err="1"/>
              <a:t>بأمویی</a:t>
            </a:r>
            <a:r>
              <a:rPr lang="en-US" sz="5400" dirty="0"/>
              <a:t> </a:t>
            </a:r>
            <a:r>
              <a:rPr lang="en-US" sz="5400" dirty="0" err="1"/>
              <a:t>خوش</a:t>
            </a:r>
            <a:r>
              <a:rPr lang="en-US" sz="5400" dirty="0"/>
              <a:t> </a:t>
            </a:r>
            <a:r>
              <a:rPr lang="en-US" sz="5400" dirty="0" err="1"/>
              <a:t>بأمویی</a:t>
            </a:r>
            <a:r>
              <a:rPr lang="en-US" sz="5400" dirty="0"/>
              <a:t> </a:t>
            </a:r>
            <a:endParaRPr lang="fa-IR" sz="5400" dirty="0"/>
          </a:p>
          <a:p>
            <a:r>
              <a:rPr lang="fa-IR" sz="5400" dirty="0"/>
              <a:t> </a:t>
            </a:r>
            <a:r>
              <a:rPr lang="en-US" sz="5400" dirty="0" err="1"/>
              <a:t>تو</a:t>
            </a:r>
            <a:r>
              <a:rPr lang="en-US" sz="5400" dirty="0"/>
              <a:t> </a:t>
            </a:r>
            <a:r>
              <a:rPr lang="en-US" sz="5400" dirty="0" err="1"/>
              <a:t>خودا</a:t>
            </a:r>
            <a:r>
              <a:rPr lang="en-US" sz="5400" dirty="0"/>
              <a:t> </a:t>
            </a:r>
            <a:r>
              <a:rPr lang="en-US" sz="5400" dirty="0" err="1"/>
              <a:t>ور</a:t>
            </a:r>
            <a:r>
              <a:rPr lang="en-US" sz="5400" dirty="0"/>
              <a:t> </a:t>
            </a:r>
            <a:r>
              <a:rPr lang="en-US" sz="5400" dirty="0" err="1"/>
              <a:t>بأمویی</a:t>
            </a:r>
            <a:r>
              <a:rPr lang="en-US" sz="5400" dirty="0"/>
              <a:t> </a:t>
            </a:r>
            <a:br>
              <a:rPr lang="en-US" sz="5400" dirty="0"/>
            </a:br>
            <a:r>
              <a:rPr lang="en-US" sz="5400" dirty="0" err="1"/>
              <a:t>کلیسا</a:t>
            </a:r>
            <a:r>
              <a:rPr lang="en-US" sz="5400" dirty="0"/>
              <a:t> </a:t>
            </a:r>
            <a:r>
              <a:rPr lang="en-US" sz="5400" dirty="0" err="1"/>
              <a:t>میأن</a:t>
            </a:r>
            <a:r>
              <a:rPr lang="en-US" sz="5400" dirty="0"/>
              <a:t> </a:t>
            </a:r>
            <a:r>
              <a:rPr lang="en-US" sz="5400" dirty="0" err="1"/>
              <a:t>بأمویی</a:t>
            </a:r>
            <a:r>
              <a:rPr lang="en-US" sz="5400" dirty="0"/>
              <a:t> </a:t>
            </a:r>
            <a:br>
              <a:rPr lang="en-US" sz="5400" dirty="0"/>
            </a:br>
            <a:r>
              <a:rPr lang="fa-IR" sz="5400" dirty="0"/>
              <a:t>(</a:t>
            </a:r>
            <a:r>
              <a:rPr lang="en-US" sz="5400" dirty="0" err="1"/>
              <a:t>بأمویی</a:t>
            </a:r>
            <a:r>
              <a:rPr lang="en-US" sz="5400" dirty="0"/>
              <a:t> </a:t>
            </a:r>
            <a:r>
              <a:rPr lang="en-US" sz="5400" dirty="0" err="1"/>
              <a:t>خوش</a:t>
            </a:r>
            <a:r>
              <a:rPr lang="en-US" sz="5400" dirty="0"/>
              <a:t> </a:t>
            </a:r>
            <a:r>
              <a:rPr lang="en-US" sz="5400" dirty="0" err="1"/>
              <a:t>بأمویی</a:t>
            </a:r>
            <a:r>
              <a:rPr lang="fa-IR" sz="5400" dirty="0"/>
              <a:t>) </a:t>
            </a:r>
            <a:r>
              <a:rPr lang="en-US" sz="5400" dirty="0"/>
              <a:t>۲</a:t>
            </a:r>
            <a:br>
              <a:rPr lang="en-US" sz="5400" dirty="0"/>
            </a:br>
            <a:r>
              <a:rPr lang="en-US" sz="5400" dirty="0" err="1"/>
              <a:t>تی</a:t>
            </a:r>
            <a:r>
              <a:rPr lang="en-US" sz="5400" dirty="0"/>
              <a:t> </a:t>
            </a:r>
            <a:r>
              <a:rPr lang="en-US" sz="5400" dirty="0" err="1"/>
              <a:t>تولد</a:t>
            </a:r>
            <a:r>
              <a:rPr lang="en-US" sz="5400" dirty="0"/>
              <a:t> </a:t>
            </a:r>
            <a:r>
              <a:rPr lang="en-US" sz="5400" dirty="0" err="1"/>
              <a:t>ببه</a:t>
            </a:r>
            <a:r>
              <a:rPr lang="en-US" sz="5400" dirty="0"/>
              <a:t> </a:t>
            </a:r>
            <a:r>
              <a:rPr lang="en-US" sz="5400" dirty="0" err="1"/>
              <a:t>موأرک</a:t>
            </a:r>
            <a:r>
              <a:rPr lang="en-US" sz="5400" dirty="0"/>
              <a:t> </a:t>
            </a:r>
            <a:endParaRPr lang="fa-IR" sz="5400" dirty="0"/>
          </a:p>
        </p:txBody>
      </p:sp>
    </p:spTree>
    <p:extLst>
      <p:ext uri="{BB962C8B-B14F-4D97-AF65-F5344CB8AC3E}">
        <p14:creationId xmlns:p14="http://schemas.microsoft.com/office/powerpoint/2010/main" val="2687279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65909B-48FE-740A-4ED1-12EC786B2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C23DD9-D4B8-702E-55A1-A4B7F0746EEC}"/>
              </a:ext>
            </a:extLst>
          </p:cNvPr>
          <p:cNvSpPr txBox="1"/>
          <p:nvPr/>
        </p:nvSpPr>
        <p:spPr>
          <a:xfrm>
            <a:off x="1828800" y="2933700"/>
            <a:ext cx="14630400" cy="4884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sz="5300" dirty="0" err="1"/>
              <a:t>تو</a:t>
            </a:r>
            <a:r>
              <a:rPr lang="en-US" sz="5300" dirty="0"/>
              <a:t> </a:t>
            </a:r>
            <a:r>
              <a:rPr lang="en-US" sz="5300" dirty="0" err="1"/>
              <a:t>کی</a:t>
            </a:r>
            <a:r>
              <a:rPr lang="en-US" sz="5300" dirty="0"/>
              <a:t> </a:t>
            </a:r>
            <a:r>
              <a:rPr lang="en-US" sz="5300" dirty="0" err="1"/>
              <a:t>دوعا</a:t>
            </a:r>
            <a:r>
              <a:rPr lang="en-US" sz="5300" dirty="0"/>
              <a:t> </a:t>
            </a:r>
            <a:r>
              <a:rPr lang="en-US" sz="5300" dirty="0" err="1"/>
              <a:t>بخأندی</a:t>
            </a:r>
            <a:r>
              <a:rPr lang="en-US" sz="5300" dirty="0"/>
              <a:t> </a:t>
            </a:r>
            <a:r>
              <a:rPr lang="en-US" sz="5300" dirty="0" err="1"/>
              <a:t>کی</a:t>
            </a:r>
            <a:r>
              <a:rPr lang="en-US" sz="5300" dirty="0"/>
              <a:t> </a:t>
            </a:r>
            <a:r>
              <a:rPr lang="en-US" sz="5300" dirty="0" err="1"/>
              <a:t>خودا</a:t>
            </a:r>
            <a:r>
              <a:rPr lang="en-US" sz="5300" dirty="0"/>
              <a:t> </a:t>
            </a:r>
            <a:endParaRPr lang="fa-IR" sz="5300" dirty="0"/>
          </a:p>
          <a:p>
            <a:r>
              <a:rPr lang="en-US" sz="5300" dirty="0" err="1"/>
              <a:t>ببخشه</a:t>
            </a:r>
            <a:r>
              <a:rPr lang="en-US" sz="5300" dirty="0"/>
              <a:t> </a:t>
            </a:r>
            <a:r>
              <a:rPr lang="en-US" sz="5300" dirty="0" err="1"/>
              <a:t>تومام</a:t>
            </a:r>
            <a:r>
              <a:rPr lang="en-US" sz="5300" dirty="0"/>
              <a:t>ٚ </a:t>
            </a:r>
            <a:r>
              <a:rPr lang="en-US" sz="5300" dirty="0" err="1"/>
              <a:t>تی</a:t>
            </a:r>
            <a:r>
              <a:rPr lang="en-US" sz="5300" dirty="0"/>
              <a:t> </a:t>
            </a:r>
            <a:r>
              <a:rPr lang="en-US" sz="5300" dirty="0" err="1"/>
              <a:t>گونایأن</a:t>
            </a:r>
            <a:r>
              <a:rPr lang="en-US" sz="5300" dirty="0"/>
              <a:t> </a:t>
            </a:r>
            <a:br>
              <a:rPr lang="en-US" sz="5300" dirty="0"/>
            </a:br>
            <a:r>
              <a:rPr lang="en-US" sz="5300" dirty="0" err="1"/>
              <a:t>خودا</a:t>
            </a:r>
            <a:r>
              <a:rPr lang="en-US" sz="5300" dirty="0"/>
              <a:t> </a:t>
            </a:r>
            <a:r>
              <a:rPr lang="en-US" sz="5300" dirty="0" err="1"/>
              <a:t>ترَ</a:t>
            </a:r>
            <a:r>
              <a:rPr lang="en-US" sz="5300" dirty="0"/>
              <a:t> </a:t>
            </a:r>
            <a:r>
              <a:rPr lang="en-US" sz="5300" dirty="0" err="1"/>
              <a:t>ببخشه</a:t>
            </a:r>
            <a:r>
              <a:rPr lang="en-US" sz="5300" dirty="0"/>
              <a:t>، </a:t>
            </a:r>
            <a:r>
              <a:rPr lang="en-US" sz="5300" dirty="0" err="1"/>
              <a:t>جٚه</a:t>
            </a:r>
            <a:r>
              <a:rPr lang="en-US" sz="5300" dirty="0"/>
              <a:t> </a:t>
            </a:r>
            <a:r>
              <a:rPr lang="en-US" sz="5300" dirty="0" err="1"/>
              <a:t>هسأ</a:t>
            </a:r>
            <a:r>
              <a:rPr lang="en-US" sz="5300" dirty="0"/>
              <a:t> </a:t>
            </a:r>
            <a:endParaRPr lang="fa-IR" sz="5300" dirty="0"/>
          </a:p>
          <a:p>
            <a:r>
              <a:rPr lang="en-US" sz="5300" dirty="0" err="1"/>
              <a:t>اون</a:t>
            </a:r>
            <a:r>
              <a:rPr lang="en-US" sz="5300" dirty="0"/>
              <a:t>ٚ </a:t>
            </a:r>
            <a:r>
              <a:rPr lang="en-US" sz="5300" dirty="0" err="1"/>
              <a:t>مهر</a:t>
            </a:r>
            <a:r>
              <a:rPr lang="en-US" sz="5300" dirty="0"/>
              <a:t> </a:t>
            </a:r>
            <a:r>
              <a:rPr lang="en-US" sz="5300" dirty="0" err="1"/>
              <a:t>فووُسته</a:t>
            </a:r>
            <a:r>
              <a:rPr lang="en-US" sz="5300" dirty="0"/>
              <a:t> </a:t>
            </a:r>
            <a:r>
              <a:rPr lang="en-US" sz="5300" dirty="0" err="1"/>
              <a:t>جٚه</a:t>
            </a:r>
            <a:r>
              <a:rPr lang="en-US" sz="5300" dirty="0"/>
              <a:t> </a:t>
            </a:r>
            <a:r>
              <a:rPr lang="en-US" sz="5300" dirty="0" err="1"/>
              <a:t>آسمان</a:t>
            </a:r>
            <a:r>
              <a:rPr lang="en-US" sz="5300" dirty="0"/>
              <a:t> </a:t>
            </a:r>
            <a:endParaRPr lang="fa-IR" sz="5300" dirty="0"/>
          </a:p>
        </p:txBody>
      </p:sp>
    </p:spTree>
    <p:extLst>
      <p:ext uri="{BB962C8B-B14F-4D97-AF65-F5344CB8AC3E}">
        <p14:creationId xmlns:p14="http://schemas.microsoft.com/office/powerpoint/2010/main" val="2041542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C033A-7D6D-B8B0-7896-914C06FBB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2F2CB24-C67F-4885-1328-00C12B2FF8E9}"/>
              </a:ext>
            </a:extLst>
          </p:cNvPr>
          <p:cNvSpPr txBox="1"/>
          <p:nvPr/>
        </p:nvSpPr>
        <p:spPr>
          <a:xfrm>
            <a:off x="1828800" y="2476500"/>
            <a:ext cx="14630400" cy="6107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fa-IR" sz="5300" dirty="0"/>
              <a:t> </a:t>
            </a:r>
            <a:r>
              <a:rPr lang="en-US" sz="5300" dirty="0" err="1"/>
              <a:t>بیأ</a:t>
            </a:r>
            <a:r>
              <a:rPr lang="en-US" sz="5300" dirty="0"/>
              <a:t> </a:t>
            </a:r>
            <a:r>
              <a:rPr lang="en-US" sz="5300" dirty="0" err="1"/>
              <a:t>بینیش</a:t>
            </a:r>
            <a:r>
              <a:rPr lang="en-US" sz="5300" dirty="0"/>
              <a:t> </a:t>
            </a:r>
            <a:r>
              <a:rPr lang="en-US" sz="5300" dirty="0" err="1"/>
              <a:t>ترَ</a:t>
            </a:r>
            <a:r>
              <a:rPr lang="en-US" sz="5300" dirty="0"/>
              <a:t> </a:t>
            </a:r>
            <a:r>
              <a:rPr lang="en-US" sz="5300" dirty="0" err="1"/>
              <a:t>بخأنیم</a:t>
            </a:r>
            <a:r>
              <a:rPr lang="en-US" sz="5300" dirty="0"/>
              <a:t>،</a:t>
            </a:r>
            <a:br>
              <a:rPr lang="fa-IR" sz="5300" dirty="0"/>
            </a:br>
            <a:r>
              <a:rPr lang="en-US" sz="5300" dirty="0"/>
              <a:t> </a:t>
            </a:r>
            <a:r>
              <a:rPr lang="en-US" sz="5300" dirty="0" err="1"/>
              <a:t>جٚه</a:t>
            </a:r>
            <a:r>
              <a:rPr lang="en-US" sz="5300" dirty="0"/>
              <a:t> </a:t>
            </a:r>
            <a:r>
              <a:rPr lang="en-US" sz="5300" dirty="0" err="1"/>
              <a:t>خوشی</a:t>
            </a:r>
            <a:r>
              <a:rPr lang="en-US" sz="5300" dirty="0"/>
              <a:t>، </a:t>
            </a:r>
            <a:r>
              <a:rPr lang="en-US" sz="5300" dirty="0" err="1"/>
              <a:t>جٚه</a:t>
            </a:r>
            <a:r>
              <a:rPr lang="en-US" sz="5300" dirty="0"/>
              <a:t> </a:t>
            </a:r>
            <a:r>
              <a:rPr lang="en-US" sz="5300" dirty="0" err="1"/>
              <a:t>شادی</a:t>
            </a:r>
            <a:r>
              <a:rPr lang="en-US" sz="5300" dirty="0"/>
              <a:t>، </a:t>
            </a:r>
            <a:r>
              <a:rPr lang="en-US" sz="5300" dirty="0" err="1"/>
              <a:t>آهنگ</a:t>
            </a:r>
            <a:r>
              <a:rPr lang="en-US" sz="5300" dirty="0"/>
              <a:t> </a:t>
            </a:r>
            <a:br>
              <a:rPr lang="en-US" sz="5300" dirty="0"/>
            </a:br>
            <a:r>
              <a:rPr lang="en-US" sz="5300" dirty="0" err="1"/>
              <a:t>تو</a:t>
            </a:r>
            <a:r>
              <a:rPr lang="en-US" sz="5300" dirty="0"/>
              <a:t> </a:t>
            </a:r>
            <a:r>
              <a:rPr lang="en-US" sz="5300" dirty="0" err="1"/>
              <a:t>ایسی</a:t>
            </a:r>
            <a:r>
              <a:rPr lang="en-US" sz="5300" dirty="0"/>
              <a:t> </a:t>
            </a:r>
            <a:r>
              <a:rPr lang="en-US" sz="5300" dirty="0" err="1"/>
              <a:t>ایمروز</a:t>
            </a:r>
            <a:r>
              <a:rPr lang="en-US" sz="5300" dirty="0"/>
              <a:t> </a:t>
            </a:r>
            <a:r>
              <a:rPr lang="en-US" sz="5300" dirty="0" err="1"/>
              <a:t>بهترین</a:t>
            </a:r>
            <a:r>
              <a:rPr lang="en-US" sz="5300" dirty="0"/>
              <a:t>،</a:t>
            </a:r>
            <a:br>
              <a:rPr lang="fa-IR" sz="5300" dirty="0"/>
            </a:br>
            <a:r>
              <a:rPr lang="en-US" sz="5300" dirty="0"/>
              <a:t> </a:t>
            </a:r>
            <a:r>
              <a:rPr lang="en-US" sz="5300" dirty="0" err="1"/>
              <a:t>جٚه</a:t>
            </a:r>
            <a:r>
              <a:rPr lang="en-US" sz="5300" dirty="0"/>
              <a:t> </a:t>
            </a:r>
            <a:r>
              <a:rPr lang="en-US" sz="5300" dirty="0" err="1"/>
              <a:t>زیبا</a:t>
            </a:r>
            <a:r>
              <a:rPr lang="en-US" sz="5300" dirty="0"/>
              <a:t> </a:t>
            </a:r>
            <a:r>
              <a:rPr lang="en-US" sz="5300" dirty="0" err="1"/>
              <a:t>بأمویی</a:t>
            </a:r>
            <a:r>
              <a:rPr lang="en-US" sz="5300" dirty="0"/>
              <a:t>، </a:t>
            </a:r>
            <a:r>
              <a:rPr lang="en-US" sz="5300" dirty="0" err="1"/>
              <a:t>قشنگ</a:t>
            </a:r>
            <a:br>
              <a:rPr lang="fa-IR" sz="5300" dirty="0"/>
            </a:br>
            <a:r>
              <a:rPr lang="en-US" sz="5300" dirty="0" err="1"/>
              <a:t>تی</a:t>
            </a:r>
            <a:r>
              <a:rPr lang="en-US" sz="5300" dirty="0"/>
              <a:t> </a:t>
            </a:r>
            <a:r>
              <a:rPr lang="en-US" sz="5300" dirty="0" err="1"/>
              <a:t>تولد</a:t>
            </a:r>
            <a:r>
              <a:rPr lang="en-US" sz="5300" dirty="0"/>
              <a:t> </a:t>
            </a:r>
            <a:r>
              <a:rPr lang="en-US" sz="5300" dirty="0" err="1"/>
              <a:t>ببه</a:t>
            </a:r>
            <a:r>
              <a:rPr lang="en-US" sz="5300" dirty="0"/>
              <a:t> </a:t>
            </a:r>
            <a:r>
              <a:rPr lang="en-US" sz="5300" dirty="0" err="1"/>
              <a:t>موأرک</a:t>
            </a:r>
            <a:r>
              <a:rPr lang="en-US" sz="5300" dirty="0"/>
              <a:t>  </a:t>
            </a:r>
            <a:endParaRPr lang="fa-IR" sz="5300" dirty="0"/>
          </a:p>
        </p:txBody>
      </p:sp>
    </p:spTree>
    <p:extLst>
      <p:ext uri="{BB962C8B-B14F-4D97-AF65-F5344CB8AC3E}">
        <p14:creationId xmlns:p14="http://schemas.microsoft.com/office/powerpoint/2010/main" val="123309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7D73C-7E60-42BF-0F5B-7D3CD0F7C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FFE3AD-7E98-171F-873A-361A0D9F0DD8}"/>
              </a:ext>
            </a:extLst>
          </p:cNvPr>
          <p:cNvSpPr txBox="1"/>
          <p:nvPr/>
        </p:nvSpPr>
        <p:spPr>
          <a:xfrm>
            <a:off x="1828800" y="2674605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خوش</a:t>
            </a:r>
            <a:r>
              <a:rPr lang="en-US" dirty="0"/>
              <a:t> </a:t>
            </a:r>
            <a:r>
              <a:rPr lang="en-US" dirty="0" err="1"/>
              <a:t>بأمویی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ایمروز</a:t>
            </a:r>
            <a:r>
              <a:rPr lang="en-US" dirty="0"/>
              <a:t> </a:t>
            </a:r>
            <a:r>
              <a:rPr lang="en-US" dirty="0" err="1"/>
              <a:t>به</a:t>
            </a:r>
            <a:r>
              <a:rPr lang="en-US" dirty="0"/>
              <a:t> </a:t>
            </a:r>
            <a:r>
              <a:rPr lang="en-US" dirty="0" err="1"/>
              <a:t>اَ</a:t>
            </a:r>
            <a:r>
              <a:rPr lang="en-US" dirty="0"/>
              <a:t> </a:t>
            </a:r>
            <a:r>
              <a:rPr lang="en-US" dirty="0" err="1"/>
              <a:t>جمع</a:t>
            </a:r>
            <a:r>
              <a:rPr lang="en-US" dirty="0"/>
              <a:t> </a:t>
            </a:r>
            <a:r>
              <a:rPr lang="en-US" dirty="0" err="1"/>
              <a:t>کلیسا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دأنی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ایمروز</a:t>
            </a:r>
            <a:r>
              <a:rPr lang="en-US" dirty="0"/>
              <a:t> </a:t>
            </a:r>
            <a:r>
              <a:rPr lang="en-US" dirty="0" err="1"/>
              <a:t>تا</a:t>
            </a:r>
            <a:r>
              <a:rPr lang="en-US" dirty="0"/>
              <a:t> </a:t>
            </a:r>
            <a:r>
              <a:rPr lang="en-US" dirty="0" err="1"/>
              <a:t>اَبد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dirty="0" err="1"/>
              <a:t>تونم</a:t>
            </a:r>
            <a:r>
              <a:rPr lang="en-US" dirty="0"/>
              <a:t> </a:t>
            </a:r>
            <a:r>
              <a:rPr lang="en-US" dirty="0" err="1"/>
              <a:t>پادشأ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وختی</a:t>
            </a:r>
            <a:r>
              <a:rPr lang="en-US" dirty="0"/>
              <a:t> </a:t>
            </a:r>
            <a:r>
              <a:rPr lang="en-US" dirty="0" err="1"/>
              <a:t>کی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دیلَ</a:t>
            </a:r>
            <a:r>
              <a:rPr lang="en-US" dirty="0"/>
              <a:t> </a:t>
            </a:r>
            <a:r>
              <a:rPr lang="en-US" dirty="0" err="1"/>
              <a:t>فأدَه‌یی</a:t>
            </a:r>
            <a:r>
              <a:rPr lang="en-US" dirty="0"/>
              <a:t> </a:t>
            </a:r>
            <a:r>
              <a:rPr lang="en-US" dirty="0" err="1"/>
              <a:t>دس</a:t>
            </a:r>
            <a:r>
              <a:rPr lang="en-US" dirty="0"/>
              <a:t>ٚ </a:t>
            </a:r>
            <a:r>
              <a:rPr lang="en-US" dirty="0" err="1"/>
              <a:t>خودا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همیشه</a:t>
            </a:r>
            <a:r>
              <a:rPr lang="en-US" dirty="0"/>
              <a:t> </a:t>
            </a: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آزادی</a:t>
            </a: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قید</a:t>
            </a:r>
            <a:r>
              <a:rPr lang="en-US" dirty="0"/>
              <a:t> و </a:t>
            </a:r>
            <a:r>
              <a:rPr lang="en-US" dirty="0" err="1"/>
              <a:t>بند</a:t>
            </a:r>
            <a:r>
              <a:rPr lang="en-US" dirty="0"/>
              <a:t>ٚ </a:t>
            </a:r>
            <a:r>
              <a:rPr lang="en-US" dirty="0" err="1"/>
              <a:t>دونیا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983571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6D3021-3355-CE01-F9AD-F448DC5D8F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4C1DD80-8B55-116D-2909-DD5372BB448E}"/>
              </a:ext>
            </a:extLst>
          </p:cNvPr>
          <p:cNvSpPr txBox="1"/>
          <p:nvPr/>
        </p:nvSpPr>
        <p:spPr>
          <a:xfrm>
            <a:off x="1828800" y="2095500"/>
            <a:ext cx="14630400" cy="6901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بیأ</a:t>
            </a:r>
            <a:r>
              <a:rPr lang="en-US" dirty="0"/>
              <a:t> </a:t>
            </a:r>
            <a:r>
              <a:rPr lang="en-US" dirty="0" err="1"/>
              <a:t>بینیش</a:t>
            </a:r>
            <a:r>
              <a:rPr lang="en-US" dirty="0"/>
              <a:t> </a:t>
            </a:r>
            <a:r>
              <a:rPr lang="en-US" dirty="0" err="1"/>
              <a:t>ترَ</a:t>
            </a:r>
            <a:r>
              <a:rPr lang="en-US" dirty="0"/>
              <a:t> </a:t>
            </a:r>
            <a:r>
              <a:rPr lang="en-US" dirty="0" err="1"/>
              <a:t>بخأنیم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خوشی</a:t>
            </a:r>
            <a:r>
              <a:rPr lang="en-US" dirty="0"/>
              <a:t>،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شادی</a:t>
            </a:r>
            <a:r>
              <a:rPr lang="en-US" dirty="0"/>
              <a:t>، </a:t>
            </a:r>
            <a:r>
              <a:rPr lang="en-US" dirty="0" err="1"/>
              <a:t>آهنگ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</a:t>
            </a:r>
            <a:r>
              <a:rPr lang="en-US" dirty="0"/>
              <a:t> </a:t>
            </a:r>
            <a:r>
              <a:rPr lang="en-US" dirty="0" err="1"/>
              <a:t>ایسی</a:t>
            </a:r>
            <a:r>
              <a:rPr lang="en-US" dirty="0"/>
              <a:t> </a:t>
            </a:r>
            <a:r>
              <a:rPr lang="en-US" dirty="0" err="1"/>
              <a:t>ایمروز</a:t>
            </a:r>
            <a:r>
              <a:rPr lang="en-US" dirty="0"/>
              <a:t> </a:t>
            </a:r>
            <a:r>
              <a:rPr lang="en-US" dirty="0" err="1"/>
              <a:t>بهترین</a:t>
            </a:r>
            <a:br>
              <a:rPr lang="fa-IR" dirty="0"/>
            </a:br>
            <a:r>
              <a:rPr lang="en-US" dirty="0"/>
              <a:t> </a:t>
            </a:r>
            <a:r>
              <a:rPr lang="en-US" dirty="0" err="1"/>
              <a:t>جٚه</a:t>
            </a:r>
            <a:r>
              <a:rPr lang="en-US" dirty="0"/>
              <a:t> </a:t>
            </a:r>
            <a:r>
              <a:rPr lang="en-US" dirty="0" err="1"/>
              <a:t>زیبا</a:t>
            </a:r>
            <a:r>
              <a:rPr lang="en-US" dirty="0"/>
              <a:t> </a:t>
            </a:r>
            <a:r>
              <a:rPr lang="en-US" dirty="0" err="1"/>
              <a:t>بأمویی</a:t>
            </a:r>
            <a:r>
              <a:rPr lang="en-US" dirty="0"/>
              <a:t>، </a:t>
            </a:r>
            <a:r>
              <a:rPr lang="en-US" dirty="0" err="1"/>
              <a:t>قشنگ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تولد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موأرک</a:t>
            </a:r>
            <a:r>
              <a:rPr lang="en-US" dirty="0"/>
              <a:t> 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313068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73E761-CC24-0E92-05B6-0140CBFA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5EA0516-8AFF-6419-E25A-EE3BB8B35FDA}"/>
              </a:ext>
            </a:extLst>
          </p:cNvPr>
          <p:cNvSpPr txBox="1"/>
          <p:nvPr/>
        </p:nvSpPr>
        <p:spPr>
          <a:xfrm>
            <a:off x="1828800" y="2705100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 rtl="1">
              <a:lnSpc>
                <a:spcPct val="150000"/>
              </a:lnSpc>
              <a:defRPr sz="6000" b="1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defRPr>
            </a:lvl1pPr>
          </a:lstStyle>
          <a:p>
            <a:r>
              <a:rPr lang="en-US" dirty="0" err="1"/>
              <a:t>تولد</a:t>
            </a:r>
            <a:r>
              <a:rPr lang="en-US" dirty="0"/>
              <a:t>، </a:t>
            </a:r>
            <a:r>
              <a:rPr lang="en-US" dirty="0" err="1"/>
              <a:t>تولد</a:t>
            </a:r>
            <a:r>
              <a:rPr lang="en-US" dirty="0"/>
              <a:t>،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تولد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موأرک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موأرک</a:t>
            </a:r>
            <a:r>
              <a:rPr lang="en-US" dirty="0"/>
              <a:t>، </a:t>
            </a:r>
            <a:r>
              <a:rPr lang="en-US" dirty="0" err="1"/>
              <a:t>موأرک</a:t>
            </a:r>
            <a:r>
              <a:rPr lang="en-US" dirty="0"/>
              <a:t>،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تولد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موأرک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تولد</a:t>
            </a:r>
            <a:r>
              <a:rPr lang="en-US" dirty="0"/>
              <a:t>، </a:t>
            </a:r>
            <a:r>
              <a:rPr lang="en-US" dirty="0" err="1"/>
              <a:t>تولد</a:t>
            </a:r>
            <a:r>
              <a:rPr lang="en-US" dirty="0"/>
              <a:t>،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تولد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موأرک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موأرک</a:t>
            </a:r>
            <a:r>
              <a:rPr lang="en-US" dirty="0"/>
              <a:t>، </a:t>
            </a:r>
            <a:r>
              <a:rPr lang="en-US" dirty="0" err="1"/>
              <a:t>موأرک</a:t>
            </a:r>
            <a:r>
              <a:rPr lang="en-US" dirty="0"/>
              <a:t>، </a:t>
            </a:r>
            <a:r>
              <a:rPr lang="en-US" dirty="0" err="1"/>
              <a:t>تی</a:t>
            </a:r>
            <a:r>
              <a:rPr lang="en-US" dirty="0"/>
              <a:t> </a:t>
            </a:r>
            <a:r>
              <a:rPr lang="en-US" dirty="0" err="1"/>
              <a:t>تولد</a:t>
            </a:r>
            <a:r>
              <a:rPr lang="en-US" dirty="0"/>
              <a:t> </a:t>
            </a:r>
            <a:r>
              <a:rPr lang="en-US" dirty="0" err="1"/>
              <a:t>ببه</a:t>
            </a:r>
            <a:r>
              <a:rPr lang="en-US" dirty="0"/>
              <a:t> </a:t>
            </a:r>
            <a:r>
              <a:rPr lang="en-US" dirty="0" err="1"/>
              <a:t>موأرک</a:t>
            </a: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568562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181</Words>
  <Application>Microsoft Office PowerPoint</Application>
  <PresentationFormat>Custom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Vazirmatn Medium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Bafti, Saeid</cp:lastModifiedBy>
  <cp:revision>52</cp:revision>
  <dcterms:created xsi:type="dcterms:W3CDTF">2006-08-16T00:00:00Z</dcterms:created>
  <dcterms:modified xsi:type="dcterms:W3CDTF">2026-09-12T10:56:41Z</dcterms:modified>
  <dc:identifier>DAG7J6dvsZA</dc:identifier>
</cp:coreProperties>
</file>