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6" r:id="rId5"/>
    <p:sldId id="260" r:id="rId6"/>
    <p:sldId id="265" r:id="rId7"/>
    <p:sldId id="267" r:id="rId8"/>
  </p:sldIdLst>
  <p:sldSz cx="18288000" cy="10287000"/>
  <p:notesSz cx="6858000" cy="9144000"/>
  <p:embeddedFontLst>
    <p:embeddedFont>
      <p:font typeface="Vazirmatn Medium" pitchFamily="2" charset="-78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400299" y="4174004"/>
            <a:ext cx="134873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ایسی می خودا</a:t>
            </a:r>
            <a:endParaRPr lang="en-US" sz="12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B0953-6677-590F-5807-B8A232B7D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A017AD8-E122-1D72-28DA-E3467C0894BD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« منم کی بأموم هسأ تی ورجأ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کی دوخأنم تی نامَ جٚه هر جا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خسته جانٚ ره تو اومیدی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بیأ بینیشین گب بزن می ورجأ » ۲ </a:t>
            </a:r>
          </a:p>
        </p:txBody>
      </p:sp>
    </p:spTree>
    <p:extLst>
      <p:ext uri="{BB962C8B-B14F-4D97-AF65-F5344CB8AC3E}">
        <p14:creationId xmlns:p14="http://schemas.microsoft.com/office/powerpoint/2010/main" val="2550610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8326E-910D-A77C-7ECD-AAAC35C80B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91A424-D491-5CA5-61CB-43D7F51EE7D3}"/>
              </a:ext>
            </a:extLst>
          </p:cNvPr>
          <p:cNvSpPr txBox="1"/>
          <p:nvPr/>
        </p:nvSpPr>
        <p:spPr>
          <a:xfrm>
            <a:off x="1828800" y="3077550"/>
            <a:ext cx="14630400" cy="4131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عیسی مسیح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ایسی می خودا می دردٚ ره شفا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دیلٚ ره جلا من ترَ دوخأنم 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72979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B0E085-9340-911D-BB3E-D1F2093BC8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084DB4D-4235-59EF-8D1F-9F742246DFB6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ایسی می خودا می دردٚ ره شفا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دیلٚ ره جلا من ترَ دوخأنم 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0499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0AA3D-5C79-EE47-4401-9814DD1D5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257ADA8-FE59-58F5-1044-AACE3B01176D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« جٚه او زمأت کی پا بنَه‌یی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دیلٚ میأن تو جا بنَه‌یی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عشق و تی محبتَ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ترَ دوخأنم » ۲</a:t>
            </a:r>
          </a:p>
        </p:txBody>
      </p:sp>
    </p:spTree>
    <p:extLst>
      <p:ext uri="{BB962C8B-B14F-4D97-AF65-F5344CB8AC3E}">
        <p14:creationId xmlns:p14="http://schemas.microsoft.com/office/powerpoint/2010/main" val="2851943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CC7FE-ECB5-AF22-D1F4-2EC5771A7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C6C6E24-B651-AE58-E2E1-75002BEA34BE}"/>
              </a:ext>
            </a:extLst>
          </p:cNvPr>
          <p:cNvSpPr txBox="1"/>
          <p:nvPr/>
        </p:nvSpPr>
        <p:spPr>
          <a:xfrm>
            <a:off x="1828800" y="3077550"/>
            <a:ext cx="14630400" cy="4131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عیسی مسیح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ایسی می خودا می دردٚ ره شفا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دیلٚ ره جلا من ترَ دوخأنم 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90129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52C64-CEE3-7DE8-4307-1AC22BAAE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004187-7955-1C5D-FE7E-87F7B454A70F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ایسی می خودا می دردٚ ره شفا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دیلٚ ره جلا من ترَ دوخأنم 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20592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118</Words>
  <Application>Microsoft Office PowerPoint</Application>
  <PresentationFormat>Custom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Vazirmatn Medium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11</cp:revision>
  <dcterms:created xsi:type="dcterms:W3CDTF">2006-08-16T00:00:00Z</dcterms:created>
  <dcterms:modified xsi:type="dcterms:W3CDTF">2025-12-11T13:41:24Z</dcterms:modified>
  <dc:identifier>DAG7J6dvsZA</dc:identifier>
</cp:coreProperties>
</file>