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7" r:id="rId7"/>
    <p:sldId id="26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77" y="5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8457" y="1761132"/>
            <a:ext cx="10885714" cy="2092411"/>
          </a:xfrm>
        </p:spPr>
        <p:txBody>
          <a:bodyPr>
            <a:normAutofit/>
          </a:bodyPr>
          <a:lstStyle/>
          <a:p>
            <a:pPr rtl="1"/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ایسی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791" y="1121208"/>
            <a:ext cx="11688417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منم کی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هسأ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ورجأ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دوخأنم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نامَ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هر جا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خسته جانٚ ره 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اومیدی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بینیشین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گب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بزن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ورجأ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glk-Arab-001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۲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14676-1B78-410D-7528-0C931778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ADD1D-93BF-E84F-61C8-21930B39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62" y="1623982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عیسی مسیح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ایسی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دردٚ ره شفا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ره جلا من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دوخأنم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FA893-8837-0ABB-89A3-0CF896E0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88901-F39C-78DB-7C23-D61603863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C1261-456E-8726-45B7-BB584B65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29" y="2163771"/>
            <a:ext cx="11740647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ایسی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دردٚ ره شفا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ره جلا من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دوخأنم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6B860-58A6-551D-86F4-6C795F87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0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194AB1-3C31-D548-C377-349986165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01493-E4E8-DA7D-CA37-403BD3368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76" y="1342478"/>
            <a:ext cx="11740647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او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زمأت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کی پا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بنَه‌یی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جا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بنَه‌یی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عشق و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محبتَ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دوخأنم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glk-Arab-001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۲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5B7815C-CB3A-3224-EB0E-1AE5B6C46C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766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5E148-D095-F5E4-B206-B83653FCA8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7B017-B22A-4E13-45C9-6ACB91D59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62" y="1623982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عیسی مسیح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ایسی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دردٚ ره شفا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ره جلا من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دوخأنم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146718-F4C6-6CB7-0C9B-F52E2897A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702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B1A27-4961-8550-8613-B720FACD6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D98F9-105B-A69A-803F-4CA31F0A6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29" y="2163771"/>
            <a:ext cx="11740647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ایسی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دردٚ ره شفا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ره جلا من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دوخأنم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6723633-C48D-3E99-069B-8368AE85CD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78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114</Words>
  <Application>Microsoft Office PowerPoint</Application>
  <PresentationFormat>Widescreen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 Niloofar</vt:lpstr>
      <vt:lpstr>Calibri</vt:lpstr>
      <vt:lpstr>Calibri Light</vt:lpstr>
      <vt:lpstr>Office Theme</vt:lpstr>
      <vt:lpstr>تو ایسی می خودا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23</cp:revision>
  <dcterms:created xsi:type="dcterms:W3CDTF">2025-11-03T09:53:19Z</dcterms:created>
  <dcterms:modified xsi:type="dcterms:W3CDTF">2025-11-13T09:57:57Z</dcterms:modified>
</cp:coreProperties>
</file>