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77" y="5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143" y="2179595"/>
            <a:ext cx="10885714" cy="2092411"/>
          </a:xfrm>
        </p:spPr>
        <p:txBody>
          <a:bodyPr>
            <a:noAutofit/>
          </a:bodyPr>
          <a:lstStyle/>
          <a:p>
            <a:pPr rtl="1"/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تازه سال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بهار فصلٚ شکوفه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ایسه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جا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ویریز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غورصه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چیسه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شادی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بوکون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غورصه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نوخور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دورأن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تِره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عیدی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آسمان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C8BE7-B53D-C68D-F93E-0E9EED8D6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86996-9AC7-15E5-B4E9-DF44D9D22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اخمأنَ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بوکون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تازه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رختَ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دوکون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بهار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ورجأ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تازه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سالَ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چأکون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F9234B-76D9-BF60-DA86-5B21D784C1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226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8B0E9-1F4D-E5EC-2E82-E81AB95A4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CC09B-89CB-27BF-104C-EC5831338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اخمأنَ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بوکون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تازه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رختَ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دوکون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بهار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ورجأ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تازه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سالَ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چأکون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7E1EAF-B12D-CE1F-2D7A-10E9D6ADF8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604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8E79C-8587-9BE0-F87C-C07BA1DBA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CE10C-6A12-CBCF-7515-8174DF9EF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اگه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یاد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تازه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سالَ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چأکونه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شاد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درد 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غمأن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ایسی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آزاد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شادی هر سو زنی فریاد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1099C4-AC30-A45E-BA68-0869EA4CDF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805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FA286-06BD-9E39-3DD8-510CDEE175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B1431-C79C-E219-D13C-8B856A302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هسأ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دس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دس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کنارٚ هم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بِیسیم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من و 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تازه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سالَ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چأکونیم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وختی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شین کنارٚ هم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شاده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دونیا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گولشن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آزاده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50A3C9-F9F2-11E1-FA87-4CFC5432A6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856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B57F4E-E1E7-809C-2387-3A1C39D0A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B0D6F-897B-DA5D-7FCE-A614CA7ED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اخمأنَ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بوکون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تازه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رختَ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دوکون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بهار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ورجأ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تازه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سالَ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چأکون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434E04-582E-1CE7-12E2-519835BBDE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772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123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 Niloofar</vt:lpstr>
      <vt:lpstr>Calibri</vt:lpstr>
      <vt:lpstr>Calibri Light</vt:lpstr>
      <vt:lpstr>Office Theme</vt:lpstr>
      <vt:lpstr>تازه سال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38</cp:revision>
  <dcterms:created xsi:type="dcterms:W3CDTF">2025-11-03T09:53:19Z</dcterms:created>
  <dcterms:modified xsi:type="dcterms:W3CDTF">2025-11-12T10:09:35Z</dcterms:modified>
</cp:coreProperties>
</file>