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کِی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کِی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خوداوند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یاد بری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کِی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دهی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کِی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کِی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پیروز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0682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یهوه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یاد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ونل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دیلشاد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567543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ببخش نوری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آسمان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عیدالت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رها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سرود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چون نیکو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ایعتماد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در تو شادی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0682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یهوه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یاد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ونل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دیلشاد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90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 Niloofar</vt:lpstr>
      <vt:lpstr>Calibri</vt:lpstr>
      <vt:lpstr>Calibri Light</vt:lpstr>
      <vt:lpstr>Office Theme</vt:lpstr>
      <vt:lpstr>تا به کِی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18</cp:revision>
  <dcterms:created xsi:type="dcterms:W3CDTF">2025-11-03T09:53:19Z</dcterms:created>
  <dcterms:modified xsi:type="dcterms:W3CDTF">2025-11-03T13:47:38Z</dcterms:modified>
</cp:coreProperties>
</file>