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68" r:id="rId4"/>
    <p:sldId id="277" r:id="rId5"/>
    <p:sldId id="278" r:id="rId6"/>
    <p:sldId id="279" r:id="rId7"/>
    <p:sldId id="280" r:id="rId8"/>
  </p:sldIdLst>
  <p:sldSz cx="18288000" cy="10287000"/>
  <p:notesSz cx="6858000" cy="9144000"/>
  <p:embeddedFontLst>
    <p:embeddedFont>
      <p:font typeface="Vazirmatn Medium" panose="020B0604020202020204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7/3/2026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بینیویس</a:t>
            </a:r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تو قشنگ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نامَ</a:t>
            </a:r>
            <a:r>
              <a:rPr lang="en-US" dirty="0"/>
              <a:t> </a:t>
            </a:r>
            <a:r>
              <a:rPr lang="en-US" dirty="0" err="1"/>
              <a:t>دوخانم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دیل</a:t>
            </a:r>
            <a:r>
              <a:rPr lang="en-US" dirty="0"/>
              <a:t> و </a:t>
            </a:r>
            <a:r>
              <a:rPr lang="en-US" dirty="0" err="1"/>
              <a:t>جان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کی</a:t>
            </a:r>
            <a:r>
              <a:rPr lang="en-US" dirty="0"/>
              <a:t> </a:t>
            </a:r>
            <a:r>
              <a:rPr lang="en-US" dirty="0" err="1"/>
              <a:t>مرَ</a:t>
            </a:r>
            <a:r>
              <a:rPr lang="en-US" dirty="0"/>
              <a:t> </a:t>
            </a:r>
            <a:r>
              <a:rPr lang="en-US" dirty="0" err="1"/>
              <a:t>دینی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آسمان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وارش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سر</a:t>
            </a:r>
            <a:r>
              <a:rPr lang="en-US" dirty="0"/>
              <a:t> </a:t>
            </a:r>
            <a:r>
              <a:rPr lang="en-US" dirty="0" err="1"/>
              <a:t>بأزین</a:t>
            </a:r>
            <a:r>
              <a:rPr lang="en-US" dirty="0"/>
              <a:t> </a:t>
            </a:r>
            <a:r>
              <a:rPr lang="en-US" dirty="0" err="1"/>
              <a:t>بواران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دأنم</a:t>
            </a:r>
            <a:r>
              <a:rPr lang="en-US" dirty="0"/>
              <a:t> </a:t>
            </a:r>
            <a:r>
              <a:rPr lang="en-US" dirty="0" err="1"/>
              <a:t>تنها</a:t>
            </a:r>
            <a:r>
              <a:rPr lang="en-US" dirty="0"/>
              <a:t> </a:t>
            </a:r>
            <a:r>
              <a:rPr lang="en-US" dirty="0" err="1"/>
              <a:t>ننی</a:t>
            </a:r>
            <a:r>
              <a:rPr lang="en-US" dirty="0"/>
              <a:t> </a:t>
            </a:r>
            <a:r>
              <a:rPr lang="en-US" dirty="0" err="1"/>
              <a:t>مرَ</a:t>
            </a:r>
            <a:r>
              <a:rPr lang="en-US" dirty="0"/>
              <a:t> </a:t>
            </a:r>
            <a:r>
              <a:rPr lang="en-US" dirty="0" err="1"/>
              <a:t>رأ</a:t>
            </a:r>
            <a:r>
              <a:rPr lang="en-US" dirty="0"/>
              <a:t> </a:t>
            </a:r>
            <a:r>
              <a:rPr lang="en-US" dirty="0" err="1"/>
              <a:t>میأن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5909B-48FE-740A-4ED1-12EC786B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C23DD9-D4B8-702E-55A1-A4B7F0746EEC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ایسی</a:t>
            </a:r>
            <a:r>
              <a:rPr lang="en-US" dirty="0"/>
              <a:t> </a:t>
            </a:r>
            <a:r>
              <a:rPr lang="en-US" err="1"/>
              <a:t>نور</a:t>
            </a:r>
            <a:r>
              <a:rPr lang="en-US"/>
              <a:t>ٚ جهان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تویی</a:t>
            </a:r>
            <a:r>
              <a:rPr lang="en-US" dirty="0"/>
              <a:t> </a:t>
            </a:r>
            <a:r>
              <a:rPr lang="en-US" err="1"/>
              <a:t>اَمِره</a:t>
            </a:r>
            <a:r>
              <a:rPr lang="en-US"/>
              <a:t> درمان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err="1"/>
              <a:t>جان</a:t>
            </a:r>
            <a:r>
              <a:rPr lang="en-US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41542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D3021-3355-CE01-F9AD-F448DC5D8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C1DD80-8B55-116D-2909-DD5372BB448E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ترَ</a:t>
            </a:r>
            <a:r>
              <a:rPr lang="en-US" dirty="0"/>
              <a:t> </a:t>
            </a:r>
            <a:r>
              <a:rPr lang="en-US" dirty="0" err="1"/>
              <a:t>موحتاج</a:t>
            </a:r>
            <a:r>
              <a:rPr lang="en-US" dirty="0"/>
              <a:t> </a:t>
            </a:r>
            <a:r>
              <a:rPr lang="en-US" dirty="0" err="1"/>
              <a:t>ایسیم</a:t>
            </a:r>
            <a:r>
              <a:rPr lang="en-US" dirty="0"/>
              <a:t>، </a:t>
            </a:r>
            <a:r>
              <a:rPr lang="en-US" dirty="0" err="1"/>
              <a:t>ایسیم</a:t>
            </a:r>
            <a:r>
              <a:rPr lang="en-US" dirty="0"/>
              <a:t> </a:t>
            </a:r>
            <a:r>
              <a:rPr lang="en-US" dirty="0" err="1"/>
              <a:t>پریشأن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أمی</a:t>
            </a:r>
            <a:r>
              <a:rPr lang="en-US" dirty="0"/>
              <a:t> </a:t>
            </a:r>
            <a:r>
              <a:rPr lang="en-US" dirty="0" err="1"/>
              <a:t>دسَ</a:t>
            </a:r>
            <a:r>
              <a:rPr lang="en-US" dirty="0"/>
              <a:t> </a:t>
            </a:r>
            <a:r>
              <a:rPr lang="en-US" dirty="0" err="1"/>
              <a:t>بیگیر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أمی</a:t>
            </a:r>
            <a:r>
              <a:rPr lang="en-US" dirty="0"/>
              <a:t> </a:t>
            </a:r>
            <a:r>
              <a:rPr lang="en-US" dirty="0" err="1"/>
              <a:t>شبان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چوم</a:t>
            </a:r>
            <a:r>
              <a:rPr lang="en-US" dirty="0"/>
              <a:t> </a:t>
            </a:r>
            <a:r>
              <a:rPr lang="en-US" dirty="0" err="1"/>
              <a:t>برأ</a:t>
            </a:r>
            <a:r>
              <a:rPr lang="en-US" dirty="0"/>
              <a:t> </a:t>
            </a:r>
            <a:r>
              <a:rPr lang="en-US" dirty="0" err="1"/>
              <a:t>ایسیم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اَمی</a:t>
            </a:r>
            <a:r>
              <a:rPr lang="en-US" dirty="0"/>
              <a:t> </a:t>
            </a:r>
            <a:r>
              <a:rPr lang="en-US" dirty="0" err="1"/>
              <a:t>درمان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یکدل</a:t>
            </a:r>
            <a:r>
              <a:rPr lang="en-US" dirty="0"/>
              <a:t> </a:t>
            </a:r>
            <a:r>
              <a:rPr lang="en-US" dirty="0" err="1"/>
              <a:t>فریاد</a:t>
            </a:r>
            <a:r>
              <a:rPr lang="en-US" dirty="0"/>
              <a:t> </a:t>
            </a:r>
            <a:r>
              <a:rPr lang="en-US" dirty="0" err="1"/>
              <a:t>زنیم</a:t>
            </a:r>
            <a:r>
              <a:rPr lang="en-US" dirty="0"/>
              <a:t> </a:t>
            </a:r>
            <a:r>
              <a:rPr lang="en-US" dirty="0" err="1"/>
              <a:t>با</a:t>
            </a:r>
            <a:r>
              <a:rPr lang="en-US" dirty="0"/>
              <a:t> </a:t>
            </a:r>
            <a:r>
              <a:rPr lang="en-US" dirty="0" err="1"/>
              <a:t>دیل</a:t>
            </a:r>
            <a:r>
              <a:rPr lang="en-US" dirty="0"/>
              <a:t> </a:t>
            </a:r>
            <a:r>
              <a:rPr lang="en-US" dirty="0" err="1"/>
              <a:t>با</a:t>
            </a:r>
            <a:r>
              <a:rPr lang="en-US" dirty="0"/>
              <a:t> </a:t>
            </a:r>
            <a:r>
              <a:rPr lang="en-US" dirty="0" err="1"/>
              <a:t>ایمأن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30685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3E761-CC24-0E92-05B6-0140CBFA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EA0516-8AFF-6419-E25A-EE3BB8B35FDA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ایسی</a:t>
            </a:r>
            <a:r>
              <a:rPr lang="en-US" dirty="0"/>
              <a:t> </a:t>
            </a:r>
            <a:r>
              <a:rPr lang="en-US" dirty="0" err="1"/>
              <a:t>نور</a:t>
            </a:r>
            <a:r>
              <a:rPr lang="en-US" dirty="0"/>
              <a:t>ٚ </a:t>
            </a:r>
            <a:r>
              <a:rPr lang="en-US" dirty="0" err="1"/>
              <a:t>جهان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تویی</a:t>
            </a:r>
            <a:r>
              <a:rPr lang="en-US" dirty="0"/>
              <a:t> </a:t>
            </a:r>
            <a:r>
              <a:rPr lang="en-US" dirty="0" err="1"/>
              <a:t>اَمِره</a:t>
            </a:r>
            <a:r>
              <a:rPr lang="en-US" dirty="0"/>
              <a:t> </a:t>
            </a:r>
            <a:r>
              <a:rPr lang="en-US" dirty="0" err="1"/>
              <a:t>درمان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68562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6AE59-FB21-7D7D-3B76-C1CBDD39D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944A0F-C50D-1A2C-7018-6C1C1AC694ED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دیلی</a:t>
            </a:r>
            <a:r>
              <a:rPr lang="en-US" dirty="0"/>
              <a:t> </a:t>
            </a:r>
            <a:r>
              <a:rPr lang="en-US" dirty="0" err="1"/>
              <a:t>تازه</a:t>
            </a:r>
            <a:r>
              <a:rPr lang="en-US" dirty="0"/>
              <a:t> </a:t>
            </a:r>
            <a:r>
              <a:rPr lang="en-US" dirty="0" err="1"/>
              <a:t>بنه</a:t>
            </a:r>
            <a:r>
              <a:rPr lang="en-US" dirty="0"/>
              <a:t> </a:t>
            </a:r>
            <a:r>
              <a:rPr lang="en-US" dirty="0" err="1"/>
              <a:t>می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ٚ </a:t>
            </a:r>
            <a:r>
              <a:rPr lang="en-US" dirty="0" err="1"/>
              <a:t>میأن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روحی</a:t>
            </a:r>
            <a:r>
              <a:rPr lang="en-US" dirty="0"/>
              <a:t> </a:t>
            </a:r>
            <a:r>
              <a:rPr lang="en-US" dirty="0" err="1"/>
              <a:t>تازه</a:t>
            </a:r>
            <a:r>
              <a:rPr lang="en-US" dirty="0"/>
              <a:t> </a:t>
            </a:r>
            <a:r>
              <a:rPr lang="en-US" dirty="0" err="1"/>
              <a:t>فأده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آسمان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طبیب</a:t>
            </a:r>
            <a:r>
              <a:rPr lang="en-US" dirty="0"/>
              <a:t> </a:t>
            </a:r>
            <a:r>
              <a:rPr lang="en-US" dirty="0" err="1"/>
              <a:t>خاییدی</a:t>
            </a:r>
            <a:r>
              <a:rPr lang="en-US" dirty="0"/>
              <a:t> </a:t>
            </a:r>
            <a:r>
              <a:rPr lang="en-US" dirty="0" err="1"/>
              <a:t>مریض</a:t>
            </a:r>
            <a:r>
              <a:rPr lang="en-US" dirty="0"/>
              <a:t>ٚ </a:t>
            </a:r>
            <a:r>
              <a:rPr lang="en-US" dirty="0" err="1"/>
              <a:t>آدمأن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r>
              <a:rPr lang="en-US" dirty="0" err="1"/>
              <a:t>بینیویس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قشنگ</a:t>
            </a:r>
            <a:r>
              <a:rPr lang="en-US" dirty="0"/>
              <a:t> </a:t>
            </a:r>
            <a:r>
              <a:rPr lang="en-US" dirty="0" err="1"/>
              <a:t>قشنگ</a:t>
            </a:r>
            <a:r>
              <a:rPr lang="en-US" dirty="0"/>
              <a:t>ٚ </a:t>
            </a:r>
            <a:r>
              <a:rPr lang="en-US" dirty="0" err="1"/>
              <a:t>پایأن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903303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C5266-92F2-30DA-1D1C-DB6E5312B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134419-1F36-09B0-09ED-ECEB8278BCA9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ایسی</a:t>
            </a:r>
            <a:r>
              <a:rPr lang="en-US" dirty="0"/>
              <a:t> </a:t>
            </a:r>
            <a:r>
              <a:rPr lang="en-US" dirty="0" err="1"/>
              <a:t>نور</a:t>
            </a:r>
            <a:r>
              <a:rPr lang="en-US" dirty="0"/>
              <a:t>ٚ </a:t>
            </a:r>
            <a:r>
              <a:rPr lang="en-US" dirty="0" err="1"/>
              <a:t>جهان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تویی</a:t>
            </a:r>
            <a:r>
              <a:rPr lang="en-US" dirty="0"/>
              <a:t> </a:t>
            </a:r>
            <a:r>
              <a:rPr lang="en-US" dirty="0" err="1"/>
              <a:t>اَمِره</a:t>
            </a:r>
            <a:r>
              <a:rPr lang="en-US" dirty="0"/>
              <a:t> </a:t>
            </a:r>
            <a:r>
              <a:rPr lang="en-US" dirty="0" err="1"/>
              <a:t>درمان</a:t>
            </a:r>
            <a:endParaRPr lang="fa-IR" dirty="0"/>
          </a:p>
          <a:p>
            <a:r>
              <a:rPr lang="en-US" dirty="0"/>
              <a:t> </a:t>
            </a:r>
            <a:r>
              <a:rPr lang="en-US" dirty="0" err="1"/>
              <a:t>عیسی</a:t>
            </a:r>
            <a:r>
              <a:rPr lang="en-US" dirty="0"/>
              <a:t> </a:t>
            </a:r>
            <a:r>
              <a:rPr lang="en-US" dirty="0" err="1"/>
              <a:t>مسیح</a:t>
            </a:r>
            <a:r>
              <a:rPr lang="en-US" dirty="0"/>
              <a:t> </a:t>
            </a:r>
            <a:r>
              <a:rPr lang="en-US" dirty="0" err="1"/>
              <a:t>جان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06566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157</Words>
  <Application>Microsoft Office PowerPoint</Application>
  <PresentationFormat>Custom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Vazirmatn Medium</vt:lpstr>
      <vt:lpstr>Arial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Bafti, Saeid</cp:lastModifiedBy>
  <cp:revision>49</cp:revision>
  <dcterms:created xsi:type="dcterms:W3CDTF">2006-08-16T00:00:00Z</dcterms:created>
  <dcterms:modified xsi:type="dcterms:W3CDTF">2026-07-03T07:51:49Z</dcterms:modified>
  <dc:identifier>DAG7J6dvsZA</dc:identifier>
</cp:coreProperties>
</file>