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6" r:id="rId6"/>
    <p:sldId id="265" r:id="rId7"/>
    <p:sldId id="267" r:id="rId8"/>
    <p:sldId id="26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1" autoAdjust="0"/>
    <p:restoredTop sz="94660"/>
  </p:normalViewPr>
  <p:slideViewPr>
    <p:cSldViewPr snapToGrid="0">
      <p:cViewPr varScale="1">
        <p:scale>
          <a:sx n="35" d="100"/>
          <a:sy n="35" d="100"/>
        </p:scale>
        <p:origin x="48" y="9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0E83A-AC94-6BB0-DCBB-B98EF80DD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9CE812-7342-735D-CF53-BD40BFBC59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52282-04C4-6293-59BE-9F145D426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8673E-F11E-70F1-21E5-EFC6CC6B1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FE7A8-9193-2C7E-0A15-00935996E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885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7B46A-CD98-3D34-1A9D-BDD3C6270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48D3C-E613-BF60-49E4-8E0BC9BCE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1A51D-718B-ED20-0736-5457C1EEF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DBC92-A949-6A48-BD7F-8BD95C719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4DC38-A41F-DACA-2391-E7A91DEF7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114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C527B4-CF52-50A2-7F13-64438320FF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3AC6C2-FE9C-62F5-B4D4-CC29DFB8A4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5D41E-4DBF-4D1A-303C-81D64F5AE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85608-95C6-671A-85A5-B959A69EE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A8332-3109-8FF6-105B-02E0FED4C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469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96C69-D402-9F02-7858-75470C19C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DAC5F-5E00-E7FE-67AA-7A15E3FF8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65886-80B3-AA0C-64D8-D8EF274AC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32C89-E6F3-1B30-D40D-FDAEA9D2C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1B098-01D7-56E4-FC8D-6FFABA918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959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21A04-4905-9030-35FB-DB95939EA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26B7A7-A684-C52C-B1B5-C6F575CB5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27C06-C1AD-D02C-C84A-8F5676F4F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03C9B-3C2E-2626-494D-A0C33A4DF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46D9C-80C3-8857-6BDD-3B345CC41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467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8957-7E59-0D45-DCCB-17B51096C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D6221-6D41-AA62-C4FA-A96A0EDB13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7DB153-8AD1-3C19-7D47-DCAD0A2E2B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CF2C19-BEF6-352A-7F48-F20FB4A8F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8A0878-D31A-7869-FEB5-5B1891E9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2CAA8-F893-57A7-496E-7E36453C0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723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95AAC-2B0F-61EE-0F87-80967DDF9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3AFE9-981A-2E79-6B48-2C36EBAD7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DA87A5-4A9A-34B3-3726-5E6EAFF23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1DDE5-1BC0-E82D-A7A1-89919F93EE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746EB9-0097-4B58-6A67-45B9C022F7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7522D1-E5EC-664A-7479-DA8AC5C4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36F209-7EEC-9DF0-03BC-5E242D4A7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BC7A9C-E406-DC40-737E-8491A3179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272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9270-6E12-D6FA-C80F-EF7C3CD9C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BA1021-B6B8-49C4-0760-FAE4030C3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C37895-109F-BF04-4752-9887D00A7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510012-3E00-6744-781F-2C1C919CE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534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D1297D-D0F6-E504-3ECD-6A331E9D7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B32621-5DC4-D93A-C8D7-11DCB07A6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BD9570-37FD-4638-58EF-298A98EEF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98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DC9CB-43EB-2970-1B52-38ECE4036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71603-045D-32BD-7F60-256427C88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E7ED50-E980-0089-78C0-2D2CA9C4C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0973A-1552-72F6-BDF6-A0D2B5076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EE5487-2D93-75AB-3473-2804BAAF4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F623C-4DC2-A384-C04A-FC6B1115F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875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3373A-9B05-CF40-A5DE-AF80596CB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75B402-EEC4-8375-B406-5BEA91203A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3C774F-77FB-F68F-5DA2-7D89B83F6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DFE8D-470E-D5E8-E0DA-650B9E901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B134E-DEAD-2C0C-11E6-785B8A7C5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A85713-79F4-CFB3-2D5E-A486A6518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883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419069-D093-9DF7-1BDB-D1BECCE9F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9B928-D210-163F-8C1E-6B7DECCB85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D004A-7A04-8D86-8612-8384DE543A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2489E-4202-AF48-4DE9-CBA22A19D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DECE3-7166-82D8-65BF-C48F4E8741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17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8A4B8-893E-A54F-1A25-499C107E2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8457" y="1761132"/>
            <a:ext cx="10885714" cy="2092411"/>
          </a:xfrm>
        </p:spPr>
        <p:txBody>
          <a:bodyPr>
            <a:normAutofit/>
          </a:bodyPr>
          <a:lstStyle/>
          <a:p>
            <a:pPr rtl="1"/>
            <a:r>
              <a:rPr lang="glk-Arab-001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 قرار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F6EEDD-51B2-64F6-E8F7-10B9187454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8467" y="0"/>
            <a:ext cx="1995210" cy="1761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046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932F6-9A56-1D8B-25F8-EB0F17633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791" y="1101435"/>
            <a:ext cx="11688417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عیسی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من دوس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دأرم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عیسی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من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دوخأنم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عیسی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چقد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من خوشحالم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آخه 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اَمرأ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برأرم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آخه 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اَمرأ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برأرم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FDA196-F808-B94B-37AC-327DD47E7E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96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14676-1B78-410D-7528-0C931778F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ADD1D-93BF-E84F-61C8-21930B397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98171"/>
            <a:ext cx="12023676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نور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دیوأنَ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کود 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قرارَ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کود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قرارَ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کود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EBFA893-8837-0ABB-89A3-0CF896E023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518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88901-F39C-78DB-7C23-D61603863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C1261-456E-8726-45B7-BB584B65F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029" y="1168306"/>
            <a:ext cx="11740647" cy="4173044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صلیب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دٚوٚستیدی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هم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بشکستیدی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قوربان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من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بشم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کی او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بشکستیدی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کی او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بشکستیدی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4A6B860-58A6-551D-86F4-6C795F87D1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804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64776A-762B-EF14-1A53-E3752B6962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17419-45A1-ED25-CD7C-975703F804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324" y="1197428"/>
            <a:ext cx="12023676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خونٚ پاک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موقدّسه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خاکٚ پا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موقدّسه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عیسی مسیح نورٚ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تویی دوای هر بلا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تویی دوای هر بلا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991E9BE-7807-D5CF-A976-FDD30EC9C3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84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D03CF7-F787-833A-BE72-2CDDCB0F59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19CDC-44BE-15FB-119E-65593C3678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030" y="1153885"/>
            <a:ext cx="11740647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چشمه‌ی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آبٚ زلال 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اومید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نجات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فأده‌یی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تی عشق و وفا 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ایماندار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قلبٚ جلا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ایماندار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قلبٚ جلا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D48E494-CA04-C03C-2DA4-05A988B736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531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FD32B6-FF72-8F7F-C3D1-BBE96D604B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7FBCFF-B9BE-A6D5-8790-C44DE5C860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53885"/>
            <a:ext cx="12023676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ایماندارأن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همش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گیدی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عیسی مسیح نورٚ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منم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کونم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جان فدا 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در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و رسمٚ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اَدونای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در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و رسمٚ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اَدونای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B2DED01-D3DA-D571-1D9F-701B581B61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769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A9428C-187B-32AA-959C-2AA42D8C32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216D6-254E-DA68-0EDF-0C8029D183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53885"/>
            <a:ext cx="12023676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هللویاه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هللویاه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هللویاه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هللویاه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هللویاه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هللویاه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هللویاه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﻿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BCA4A7B-9488-A5C0-D2A7-F0BF27AFAB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6851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130</Words>
  <Application>Microsoft Office PowerPoint</Application>
  <PresentationFormat>Widescreen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 Niloofar</vt:lpstr>
      <vt:lpstr>Calibri</vt:lpstr>
      <vt:lpstr>Calibri Light</vt:lpstr>
      <vt:lpstr>Office Theme</vt:lpstr>
      <vt:lpstr>بی قرار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Laura Beatham</dc:creator>
  <cp:lastModifiedBy>Laura Beatham</cp:lastModifiedBy>
  <cp:revision>21</cp:revision>
  <dcterms:created xsi:type="dcterms:W3CDTF">2025-11-03T09:53:19Z</dcterms:created>
  <dcterms:modified xsi:type="dcterms:W3CDTF">2025-11-03T14:02:58Z</dcterms:modified>
</cp:coreProperties>
</file>