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fa-I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ای عیسی با تی صلیب</a:t>
            </a:r>
            <a:br>
              <a:rPr lang="fa-I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با تی صلیب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لعنت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مرگَ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اوسأدی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 سلطان تی خونٚ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کودی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جُلجُتا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صلیبٚ سر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عشق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ثابتَ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بو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مرگٚ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سومی روز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ویریشتی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از تی قبرٚ جا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1435"/>
            <a:ext cx="105156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﻿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مسیح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ویریشت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زندَه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مورده‌یأن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 Niloofar</vt:lpstr>
      <vt:lpstr>Calibri</vt:lpstr>
      <vt:lpstr>Calibri Light</vt:lpstr>
      <vt:lpstr>Office Theme</vt:lpstr>
      <vt:lpstr>ای عیسی با تی صلیب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</cp:revision>
  <dcterms:created xsi:type="dcterms:W3CDTF">2025-11-03T09:53:19Z</dcterms:created>
  <dcterms:modified xsi:type="dcterms:W3CDTF">2025-11-03T11:36:06Z</dcterms:modified>
</cp:coreProperties>
</file>