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0"/>
  </p:notesMasterIdLst>
  <p:sldIdLst>
    <p:sldId id="256" r:id="rId2"/>
    <p:sldId id="266" r:id="rId3"/>
    <p:sldId id="277" r:id="rId4"/>
    <p:sldId id="268" r:id="rId5"/>
    <p:sldId id="276" r:id="rId6"/>
    <p:sldId id="273" r:id="rId7"/>
    <p:sldId id="274" r:id="rId8"/>
    <p:sldId id="275" r:id="rId9"/>
  </p:sldIdLst>
  <p:sldSz cx="18288000" cy="10287000"/>
  <p:notesSz cx="6858000" cy="9144000"/>
  <p:embeddedFontLst>
    <p:embeddedFont>
      <p:font typeface="Vazirmatn Medium" panose="020B0604020202020204" charset="-78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EBA68-0069-4658-AF02-5053A4FC0FD6}" type="datetimeFigureOut">
              <a:rPr lang="en-US" smtClean="0"/>
              <a:pPr/>
              <a:t>6/13/2026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C055-4F60-470C-8398-68A99125A2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7100211" y="7549381"/>
            <a:ext cx="4087578" cy="4087578"/>
          </a:xfrm>
          <a:custGeom>
            <a:avLst/>
            <a:gdLst/>
            <a:ahLst/>
            <a:cxnLst/>
            <a:rect l="l" t="t" r="r" b="b"/>
            <a:pathLst>
              <a:path w="4087578" h="4087578">
                <a:moveTo>
                  <a:pt x="0" y="0"/>
                </a:moveTo>
                <a:lnTo>
                  <a:pt x="4087578" y="0"/>
                </a:lnTo>
                <a:lnTo>
                  <a:pt x="4087578" y="4087578"/>
                </a:lnTo>
                <a:lnTo>
                  <a:pt x="0" y="4087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719603" y="1164677"/>
            <a:ext cx="6848793" cy="547903"/>
          </a:xfrm>
          <a:custGeom>
            <a:avLst/>
            <a:gdLst/>
            <a:ahLst/>
            <a:cxnLst/>
            <a:rect l="l" t="t" r="r" b="b"/>
            <a:pathLst>
              <a:path w="6848793" h="547903">
                <a:moveTo>
                  <a:pt x="0" y="0"/>
                </a:moveTo>
                <a:lnTo>
                  <a:pt x="6848794" y="0"/>
                </a:lnTo>
                <a:lnTo>
                  <a:pt x="6848794" y="547904"/>
                </a:lnTo>
                <a:lnTo>
                  <a:pt x="0" y="547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53587" y="313018"/>
            <a:ext cx="980826" cy="1307768"/>
          </a:xfrm>
          <a:custGeom>
            <a:avLst/>
            <a:gdLst/>
            <a:ahLst/>
            <a:cxnLst/>
            <a:rect l="l" t="t" r="r" b="b"/>
            <a:pathLst>
              <a:path w="980826" h="1307768">
                <a:moveTo>
                  <a:pt x="0" y="0"/>
                </a:moveTo>
                <a:lnTo>
                  <a:pt x="980826" y="0"/>
                </a:lnTo>
                <a:lnTo>
                  <a:pt x="980826" y="1307769"/>
                </a:lnTo>
                <a:lnTo>
                  <a:pt x="0" y="13077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72CF4-FDB7-1B15-EEAF-8EB4EC13CE92}"/>
              </a:ext>
            </a:extLst>
          </p:cNvPr>
          <p:cNvSpPr txBox="1"/>
          <p:nvPr/>
        </p:nvSpPr>
        <p:spPr>
          <a:xfrm>
            <a:off x="228599" y="4358670"/>
            <a:ext cx="17830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96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اَی</a:t>
            </a:r>
            <a:r>
              <a:rPr lang="fa-IR" sz="96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مسیح </a:t>
            </a:r>
            <a:r>
              <a:rPr lang="fa-IR" sz="96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خوداوند</a:t>
            </a:r>
            <a:endParaRPr lang="fa-IR" sz="9600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zirmatn Medium" pitchFamily="2" charset="-78"/>
              <a:cs typeface="Vazirmatn Medium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52AE8A-EDA3-72BC-638B-DEAFAE0D3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A29E5CE-21C7-906D-6B3A-4B7CC4F0EE9A}"/>
              </a:ext>
            </a:extLst>
          </p:cNvPr>
          <p:cNvSpPr txBox="1"/>
          <p:nvPr/>
        </p:nvSpPr>
        <p:spPr>
          <a:xfrm>
            <a:off x="1828800" y="26746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defRPr>
            </a:lvl1pPr>
          </a:lstStyle>
          <a:p>
            <a:r>
              <a:rPr lang="en-US" dirty="0" err="1"/>
              <a:t>اَی</a:t>
            </a:r>
            <a:r>
              <a:rPr lang="en-US" dirty="0"/>
              <a:t> </a:t>
            </a:r>
            <a:r>
              <a:rPr lang="en-US" dirty="0" err="1"/>
              <a:t>مسیح</a:t>
            </a:r>
            <a:r>
              <a:rPr lang="en-US" dirty="0"/>
              <a:t> </a:t>
            </a:r>
            <a:r>
              <a:rPr lang="en-US" dirty="0" err="1"/>
              <a:t>خوداوند</a:t>
            </a:r>
            <a:br>
              <a:rPr lang="fa-IR" dirty="0"/>
            </a:br>
            <a:r>
              <a:rPr lang="en-US" dirty="0"/>
              <a:t> </a:t>
            </a:r>
            <a:r>
              <a:rPr lang="en-US" dirty="0" err="1"/>
              <a:t>تی</a:t>
            </a:r>
            <a:r>
              <a:rPr lang="en-US" dirty="0"/>
              <a:t> </a:t>
            </a:r>
            <a:r>
              <a:rPr lang="en-US" dirty="0" err="1"/>
              <a:t>نامَ</a:t>
            </a:r>
            <a:r>
              <a:rPr lang="en-US" dirty="0"/>
              <a:t> </a:t>
            </a:r>
            <a:r>
              <a:rPr lang="en-US" dirty="0" err="1"/>
              <a:t>جلال</a:t>
            </a:r>
            <a:r>
              <a:rPr lang="en-US" dirty="0"/>
              <a:t> </a:t>
            </a:r>
            <a:r>
              <a:rPr lang="en-US" dirty="0" err="1"/>
              <a:t>دهیم</a:t>
            </a:r>
            <a:r>
              <a:rPr lang="en-US" dirty="0"/>
              <a:t> </a:t>
            </a:r>
            <a:r>
              <a:rPr lang="en-US" dirty="0" err="1"/>
              <a:t>اَمان</a:t>
            </a:r>
            <a:br>
              <a:rPr lang="en-US" dirty="0"/>
            </a:br>
            <a:r>
              <a:rPr lang="en-US" dirty="0" err="1"/>
              <a:t>اَی</a:t>
            </a:r>
            <a:r>
              <a:rPr lang="en-US" dirty="0"/>
              <a:t> </a:t>
            </a:r>
            <a:r>
              <a:rPr lang="en-US" dirty="0" err="1"/>
              <a:t>خودای</a:t>
            </a:r>
            <a:r>
              <a:rPr lang="en-US" dirty="0"/>
              <a:t> </a:t>
            </a:r>
            <a:r>
              <a:rPr lang="en-US" dirty="0" err="1"/>
              <a:t>موحبت</a:t>
            </a:r>
            <a:br>
              <a:rPr lang="fa-IR" dirty="0"/>
            </a:br>
            <a:r>
              <a:rPr lang="en-US" dirty="0"/>
              <a:t> </a:t>
            </a:r>
            <a:r>
              <a:rPr lang="en-US" dirty="0" err="1"/>
              <a:t>تی</a:t>
            </a:r>
            <a:r>
              <a:rPr lang="en-US" dirty="0"/>
              <a:t> </a:t>
            </a:r>
            <a:r>
              <a:rPr lang="en-US" dirty="0" err="1"/>
              <a:t>مهرَ</a:t>
            </a:r>
            <a:r>
              <a:rPr lang="en-US" dirty="0"/>
              <a:t> </a:t>
            </a:r>
            <a:r>
              <a:rPr lang="en-US" dirty="0" err="1"/>
              <a:t>جواب</a:t>
            </a:r>
            <a:r>
              <a:rPr lang="en-US" dirty="0"/>
              <a:t> </a:t>
            </a:r>
            <a:r>
              <a:rPr lang="en-US" dirty="0" err="1"/>
              <a:t>دهیم</a:t>
            </a:r>
            <a:r>
              <a:rPr lang="en-US" dirty="0"/>
              <a:t> </a:t>
            </a:r>
            <a:r>
              <a:rPr lang="en-US" dirty="0" err="1"/>
              <a:t>اَمان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6872791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6D3021-3355-CE01-F9AD-F448DC5D8F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4C1DD80-8B55-116D-2909-DD5372BB448E}"/>
              </a:ext>
            </a:extLst>
          </p:cNvPr>
          <p:cNvSpPr txBox="1"/>
          <p:nvPr/>
        </p:nvSpPr>
        <p:spPr>
          <a:xfrm>
            <a:off x="1828800" y="26746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defRPr>
            </a:lvl1pPr>
          </a:lstStyle>
          <a:p>
            <a:r>
              <a:rPr lang="en-US" dirty="0" err="1"/>
              <a:t>اَی</a:t>
            </a:r>
            <a:r>
              <a:rPr lang="en-US" dirty="0"/>
              <a:t> </a:t>
            </a:r>
            <a:r>
              <a:rPr lang="en-US" dirty="0" err="1"/>
              <a:t>مسیح</a:t>
            </a:r>
            <a:r>
              <a:rPr lang="en-US" dirty="0"/>
              <a:t> </a:t>
            </a:r>
            <a:r>
              <a:rPr lang="en-US" dirty="0" err="1"/>
              <a:t>خوداوند</a:t>
            </a:r>
            <a:br>
              <a:rPr lang="fa-IR" dirty="0"/>
            </a:br>
            <a:r>
              <a:rPr lang="en-US" dirty="0"/>
              <a:t> </a:t>
            </a:r>
            <a:r>
              <a:rPr lang="en-US" dirty="0" err="1"/>
              <a:t>تی</a:t>
            </a:r>
            <a:r>
              <a:rPr lang="en-US" dirty="0"/>
              <a:t> </a:t>
            </a:r>
            <a:r>
              <a:rPr lang="en-US" dirty="0" err="1"/>
              <a:t>نامَ</a:t>
            </a:r>
            <a:r>
              <a:rPr lang="en-US" dirty="0"/>
              <a:t> </a:t>
            </a:r>
            <a:r>
              <a:rPr lang="en-US" dirty="0" err="1"/>
              <a:t>جلال</a:t>
            </a:r>
            <a:r>
              <a:rPr lang="en-US" dirty="0"/>
              <a:t> </a:t>
            </a:r>
            <a:r>
              <a:rPr lang="en-US" dirty="0" err="1"/>
              <a:t>دهیم</a:t>
            </a:r>
            <a:r>
              <a:rPr lang="en-US" dirty="0"/>
              <a:t> </a:t>
            </a:r>
            <a:r>
              <a:rPr lang="en-US" dirty="0" err="1"/>
              <a:t>اَمان</a:t>
            </a:r>
            <a:br>
              <a:rPr lang="en-US" dirty="0"/>
            </a:br>
            <a:r>
              <a:rPr lang="en-US" dirty="0" err="1"/>
              <a:t>اَی</a:t>
            </a:r>
            <a:r>
              <a:rPr lang="en-US" dirty="0"/>
              <a:t> </a:t>
            </a:r>
            <a:r>
              <a:rPr lang="en-US" dirty="0" err="1"/>
              <a:t>خودای</a:t>
            </a:r>
            <a:r>
              <a:rPr lang="en-US" dirty="0"/>
              <a:t> </a:t>
            </a:r>
            <a:r>
              <a:rPr lang="en-US" dirty="0" err="1"/>
              <a:t>موحبت</a:t>
            </a:r>
            <a:br>
              <a:rPr lang="fa-IR" dirty="0"/>
            </a:br>
            <a:r>
              <a:rPr lang="en-US" dirty="0"/>
              <a:t> </a:t>
            </a:r>
            <a:r>
              <a:rPr lang="en-US" dirty="0" err="1"/>
              <a:t>تی</a:t>
            </a:r>
            <a:r>
              <a:rPr lang="en-US" dirty="0"/>
              <a:t> </a:t>
            </a:r>
            <a:r>
              <a:rPr lang="en-US" dirty="0" err="1"/>
              <a:t>مهرَ</a:t>
            </a:r>
            <a:r>
              <a:rPr lang="en-US" dirty="0"/>
              <a:t> </a:t>
            </a:r>
            <a:r>
              <a:rPr lang="en-US" dirty="0" err="1"/>
              <a:t>جواب</a:t>
            </a:r>
            <a:r>
              <a:rPr lang="en-US" dirty="0"/>
              <a:t> </a:t>
            </a:r>
            <a:r>
              <a:rPr lang="en-US" dirty="0" err="1"/>
              <a:t>دهیم</a:t>
            </a:r>
            <a:r>
              <a:rPr lang="en-US" dirty="0"/>
              <a:t> </a:t>
            </a:r>
            <a:r>
              <a:rPr lang="en-US" dirty="0" err="1"/>
              <a:t>اَمان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130685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65909B-48FE-740A-4ED1-12EC786B2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BC23DD9-D4B8-702E-55A1-A4B7F0746EEC}"/>
              </a:ext>
            </a:extLst>
          </p:cNvPr>
          <p:cNvSpPr txBox="1"/>
          <p:nvPr/>
        </p:nvSpPr>
        <p:spPr>
          <a:xfrm>
            <a:off x="1828800" y="27051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defRPr>
            </a:lvl1pPr>
          </a:lstStyle>
          <a:p>
            <a:r>
              <a:rPr lang="en-US" dirty="0" err="1"/>
              <a:t>پرستیم</a:t>
            </a:r>
            <a:r>
              <a:rPr lang="en-US" dirty="0"/>
              <a:t> </a:t>
            </a:r>
            <a:r>
              <a:rPr lang="en-US" dirty="0" err="1"/>
              <a:t>ترا</a:t>
            </a:r>
            <a:r>
              <a:rPr lang="en-US" dirty="0"/>
              <a:t> </a:t>
            </a:r>
            <a:r>
              <a:rPr lang="en-US" dirty="0" err="1"/>
              <a:t>با</a:t>
            </a:r>
            <a:r>
              <a:rPr lang="en-US" dirty="0"/>
              <a:t> </a:t>
            </a:r>
            <a:r>
              <a:rPr lang="en-US" dirty="0" err="1"/>
              <a:t>تومام</a:t>
            </a:r>
            <a:r>
              <a:rPr lang="en-US" dirty="0"/>
              <a:t> </a:t>
            </a:r>
            <a:r>
              <a:rPr lang="en-US" dirty="0" err="1"/>
              <a:t>دیل</a:t>
            </a:r>
            <a:br>
              <a:rPr lang="fa-IR" dirty="0"/>
            </a:br>
            <a:r>
              <a:rPr lang="en-US" dirty="0"/>
              <a:t> </a:t>
            </a:r>
            <a:r>
              <a:rPr lang="en-US" dirty="0" err="1"/>
              <a:t>با</a:t>
            </a:r>
            <a:r>
              <a:rPr lang="en-US" dirty="0"/>
              <a:t> </a:t>
            </a:r>
            <a:r>
              <a:rPr lang="en-US" dirty="0" err="1"/>
              <a:t>تومام</a:t>
            </a:r>
            <a:r>
              <a:rPr lang="en-US" dirty="0"/>
              <a:t> </a:t>
            </a:r>
            <a:r>
              <a:rPr lang="en-US" dirty="0" err="1"/>
              <a:t>جان</a:t>
            </a:r>
            <a:r>
              <a:rPr lang="en-US" dirty="0"/>
              <a:t> </a:t>
            </a:r>
            <a:r>
              <a:rPr lang="en-US" dirty="0" err="1"/>
              <a:t>هللویا</a:t>
            </a:r>
            <a:r>
              <a:rPr lang="fa-IR" dirty="0"/>
              <a:t> </a:t>
            </a:r>
            <a:br>
              <a:rPr lang="en-US" dirty="0"/>
            </a:br>
            <a:r>
              <a:rPr lang="en-US" dirty="0" err="1"/>
              <a:t>اَمی</a:t>
            </a:r>
            <a:r>
              <a:rPr lang="en-US" dirty="0"/>
              <a:t> </a:t>
            </a:r>
            <a:r>
              <a:rPr lang="en-US" dirty="0" err="1"/>
              <a:t>نیایش</a:t>
            </a:r>
            <a:r>
              <a:rPr lang="en-US" dirty="0"/>
              <a:t> </a:t>
            </a:r>
            <a:r>
              <a:rPr lang="en-US" dirty="0" err="1"/>
              <a:t>حمد</a:t>
            </a:r>
            <a:r>
              <a:rPr lang="en-US" dirty="0"/>
              <a:t> و </a:t>
            </a:r>
            <a:r>
              <a:rPr lang="en-US" dirty="0" err="1"/>
              <a:t>ستایش</a:t>
            </a:r>
            <a:br>
              <a:rPr lang="fa-IR" dirty="0"/>
            </a:br>
            <a:r>
              <a:rPr lang="en-US" dirty="0"/>
              <a:t> </a:t>
            </a:r>
            <a:r>
              <a:rPr lang="en-US" dirty="0" err="1"/>
              <a:t>تی</a:t>
            </a:r>
            <a:r>
              <a:rPr lang="en-US" dirty="0"/>
              <a:t> </a:t>
            </a:r>
            <a:r>
              <a:rPr lang="en-US" dirty="0" err="1"/>
              <a:t>وأستی</a:t>
            </a:r>
            <a:r>
              <a:rPr lang="en-US" dirty="0"/>
              <a:t> </a:t>
            </a:r>
            <a:r>
              <a:rPr lang="en-US" dirty="0" err="1"/>
              <a:t>ایسه</a:t>
            </a:r>
            <a:r>
              <a:rPr lang="fa-IR" dirty="0"/>
              <a:t> </a:t>
            </a:r>
            <a:r>
              <a:rPr lang="en-US" dirty="0" err="1"/>
              <a:t>هللویا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0415422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8E5B7C-D45D-8D88-885E-983B58133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4DF11DB-4596-3CD7-268A-B94A40C86599}"/>
              </a:ext>
            </a:extLst>
          </p:cNvPr>
          <p:cNvSpPr txBox="1"/>
          <p:nvPr/>
        </p:nvSpPr>
        <p:spPr>
          <a:xfrm>
            <a:off x="1828800" y="3548832"/>
            <a:ext cx="14630400" cy="3189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defRPr>
            </a:lvl1pPr>
          </a:lstStyle>
          <a:p>
            <a:r>
              <a:rPr lang="en-US" sz="7000" dirty="0" err="1"/>
              <a:t>اَمی</a:t>
            </a:r>
            <a:r>
              <a:rPr lang="en-US" sz="7000" dirty="0"/>
              <a:t> </a:t>
            </a:r>
            <a:r>
              <a:rPr lang="en-US" sz="7000" dirty="0" err="1"/>
              <a:t>نیایش</a:t>
            </a:r>
            <a:r>
              <a:rPr lang="en-US" sz="7000" dirty="0"/>
              <a:t> </a:t>
            </a:r>
            <a:r>
              <a:rPr lang="en-US" sz="7000" dirty="0" err="1"/>
              <a:t>حمد</a:t>
            </a:r>
            <a:r>
              <a:rPr lang="en-US" sz="7000" dirty="0"/>
              <a:t> و </a:t>
            </a:r>
            <a:r>
              <a:rPr lang="en-US" sz="7000" dirty="0" err="1"/>
              <a:t>ستایش</a:t>
            </a:r>
            <a:br>
              <a:rPr lang="fa-IR" sz="7000" dirty="0"/>
            </a:br>
            <a:r>
              <a:rPr lang="en-US" sz="7000" dirty="0"/>
              <a:t> </a:t>
            </a:r>
            <a:r>
              <a:rPr lang="en-US" sz="7000" dirty="0" err="1"/>
              <a:t>تی</a:t>
            </a:r>
            <a:r>
              <a:rPr lang="en-US" sz="7000" dirty="0"/>
              <a:t> </a:t>
            </a:r>
            <a:r>
              <a:rPr lang="en-US" sz="7000" dirty="0" err="1"/>
              <a:t>وأستی</a:t>
            </a:r>
            <a:r>
              <a:rPr lang="en-US" sz="7000" dirty="0"/>
              <a:t> </a:t>
            </a:r>
            <a:r>
              <a:rPr lang="en-US" sz="7000" dirty="0" err="1"/>
              <a:t>ایسه</a:t>
            </a:r>
            <a:r>
              <a:rPr lang="fa-IR" sz="7000" dirty="0"/>
              <a:t> </a:t>
            </a:r>
            <a:r>
              <a:rPr lang="en-US" sz="7000" dirty="0" err="1"/>
              <a:t>هللویا</a:t>
            </a:r>
            <a:endParaRPr lang="fa-IR" sz="7000" dirty="0"/>
          </a:p>
        </p:txBody>
      </p:sp>
    </p:spTree>
    <p:extLst>
      <p:ext uri="{BB962C8B-B14F-4D97-AF65-F5344CB8AC3E}">
        <p14:creationId xmlns:p14="http://schemas.microsoft.com/office/powerpoint/2010/main" val="35322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4D16F2-E53E-73D0-F06D-A1200E85E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4ABB57A-1E84-01AC-B5E3-E2693A6AFECB}"/>
              </a:ext>
            </a:extLst>
          </p:cNvPr>
          <p:cNvSpPr txBox="1"/>
          <p:nvPr/>
        </p:nvSpPr>
        <p:spPr>
          <a:xfrm>
            <a:off x="1828800" y="27051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defRPr>
            </a:lvl1pPr>
          </a:lstStyle>
          <a:p>
            <a:r>
              <a:rPr lang="en-US" dirty="0" err="1"/>
              <a:t>اَی</a:t>
            </a:r>
            <a:r>
              <a:rPr lang="en-US" dirty="0"/>
              <a:t> </a:t>
            </a:r>
            <a:r>
              <a:rPr lang="en-US" dirty="0" err="1"/>
              <a:t>خودای</a:t>
            </a:r>
            <a:r>
              <a:rPr lang="en-US" dirty="0"/>
              <a:t> </a:t>
            </a:r>
            <a:r>
              <a:rPr lang="en-US" dirty="0" err="1"/>
              <a:t>وفادار</a:t>
            </a:r>
            <a:br>
              <a:rPr lang="fa-IR" dirty="0"/>
            </a:br>
            <a:r>
              <a:rPr lang="en-US" dirty="0" err="1"/>
              <a:t>اومید</a:t>
            </a:r>
            <a:r>
              <a:rPr lang="en-US" dirty="0"/>
              <a:t> </a:t>
            </a:r>
            <a:r>
              <a:rPr lang="en-US" dirty="0" err="1"/>
              <a:t>جهان</a:t>
            </a:r>
            <a:r>
              <a:rPr lang="en-US" dirty="0"/>
              <a:t> </a:t>
            </a:r>
            <a:r>
              <a:rPr lang="en-US" dirty="0" err="1"/>
              <a:t>تو</a:t>
            </a:r>
            <a:r>
              <a:rPr lang="en-US" dirty="0"/>
              <a:t> </a:t>
            </a:r>
            <a:r>
              <a:rPr lang="en-US" dirty="0" err="1"/>
              <a:t>ایسی</a:t>
            </a:r>
            <a:br>
              <a:rPr lang="en-US" dirty="0"/>
            </a:br>
            <a:r>
              <a:rPr lang="en-US" dirty="0" err="1"/>
              <a:t>کلیسا</a:t>
            </a:r>
            <a:r>
              <a:rPr lang="en-US" dirty="0"/>
              <a:t> </a:t>
            </a:r>
            <a:r>
              <a:rPr lang="en-US" dirty="0" err="1"/>
              <a:t>سر</a:t>
            </a:r>
            <a:r>
              <a:rPr lang="en-US" dirty="0"/>
              <a:t> </a:t>
            </a:r>
            <a:r>
              <a:rPr lang="en-US" dirty="0" err="1"/>
              <a:t>ایسایی</a:t>
            </a:r>
            <a:br>
              <a:rPr lang="fa-IR" dirty="0"/>
            </a:br>
            <a:r>
              <a:rPr lang="en-US" dirty="0" err="1"/>
              <a:t>اَمی</a:t>
            </a:r>
            <a:r>
              <a:rPr lang="en-US" dirty="0"/>
              <a:t> </a:t>
            </a:r>
            <a:r>
              <a:rPr lang="en-US" dirty="0" err="1"/>
              <a:t>ایتحاد</a:t>
            </a:r>
            <a:r>
              <a:rPr lang="en-US" dirty="0"/>
              <a:t> </a:t>
            </a:r>
            <a:r>
              <a:rPr lang="en-US" dirty="0" err="1"/>
              <a:t>تو</a:t>
            </a:r>
            <a:r>
              <a:rPr lang="en-US" dirty="0"/>
              <a:t> </a:t>
            </a:r>
            <a:r>
              <a:rPr lang="en-US" dirty="0" err="1"/>
              <a:t>ایسی</a:t>
            </a:r>
            <a:r>
              <a:rPr lang="fa-I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651336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4FD8C3-C50B-1CF7-EF89-86B92BD30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7C4FBDA-C421-036C-7197-D0AB40A7F384}"/>
              </a:ext>
            </a:extLst>
          </p:cNvPr>
          <p:cNvSpPr txBox="1"/>
          <p:nvPr/>
        </p:nvSpPr>
        <p:spPr>
          <a:xfrm>
            <a:off x="1828800" y="27051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defRPr>
            </a:lvl1pPr>
          </a:lstStyle>
          <a:p>
            <a:r>
              <a:rPr lang="en-US" dirty="0" err="1"/>
              <a:t>پرستیم</a:t>
            </a:r>
            <a:r>
              <a:rPr lang="en-US" dirty="0"/>
              <a:t> </a:t>
            </a:r>
            <a:r>
              <a:rPr lang="en-US" dirty="0" err="1"/>
              <a:t>ترا</a:t>
            </a:r>
            <a:r>
              <a:rPr lang="en-US" dirty="0"/>
              <a:t> </a:t>
            </a:r>
            <a:r>
              <a:rPr lang="en-US" dirty="0" err="1"/>
              <a:t>با</a:t>
            </a:r>
            <a:r>
              <a:rPr lang="en-US" dirty="0"/>
              <a:t> </a:t>
            </a:r>
            <a:r>
              <a:rPr lang="en-US" dirty="0" err="1"/>
              <a:t>تومام</a:t>
            </a:r>
            <a:r>
              <a:rPr lang="en-US" dirty="0"/>
              <a:t> </a:t>
            </a:r>
            <a:r>
              <a:rPr lang="en-US" dirty="0" err="1"/>
              <a:t>دیل</a:t>
            </a:r>
            <a:br>
              <a:rPr lang="fa-IR" dirty="0"/>
            </a:br>
            <a:r>
              <a:rPr lang="en-US" dirty="0"/>
              <a:t> </a:t>
            </a:r>
            <a:r>
              <a:rPr lang="en-US" dirty="0" err="1"/>
              <a:t>با</a:t>
            </a:r>
            <a:r>
              <a:rPr lang="en-US" dirty="0"/>
              <a:t> </a:t>
            </a:r>
            <a:r>
              <a:rPr lang="en-US" dirty="0" err="1"/>
              <a:t>تومام</a:t>
            </a:r>
            <a:r>
              <a:rPr lang="en-US" dirty="0"/>
              <a:t> </a:t>
            </a:r>
            <a:r>
              <a:rPr lang="en-US" dirty="0" err="1"/>
              <a:t>جان</a:t>
            </a:r>
            <a:r>
              <a:rPr lang="en-US" dirty="0"/>
              <a:t> </a:t>
            </a:r>
            <a:r>
              <a:rPr lang="en-US" dirty="0" err="1"/>
              <a:t>هللویا</a:t>
            </a:r>
            <a:r>
              <a:rPr lang="fa-IR" dirty="0"/>
              <a:t> </a:t>
            </a:r>
            <a:br>
              <a:rPr lang="en-US" dirty="0"/>
            </a:br>
            <a:r>
              <a:rPr lang="en-US" dirty="0" err="1"/>
              <a:t>اَمی</a:t>
            </a:r>
            <a:r>
              <a:rPr lang="en-US" dirty="0"/>
              <a:t> </a:t>
            </a:r>
            <a:r>
              <a:rPr lang="en-US" dirty="0" err="1"/>
              <a:t>نیایش</a:t>
            </a:r>
            <a:r>
              <a:rPr lang="en-US" dirty="0"/>
              <a:t> </a:t>
            </a:r>
            <a:r>
              <a:rPr lang="en-US" dirty="0" err="1"/>
              <a:t>حمد</a:t>
            </a:r>
            <a:r>
              <a:rPr lang="en-US" dirty="0"/>
              <a:t> و </a:t>
            </a:r>
            <a:r>
              <a:rPr lang="en-US" dirty="0" err="1"/>
              <a:t>ستایش</a:t>
            </a:r>
            <a:br>
              <a:rPr lang="fa-IR" dirty="0"/>
            </a:br>
            <a:r>
              <a:rPr lang="en-US" dirty="0"/>
              <a:t> </a:t>
            </a:r>
            <a:r>
              <a:rPr lang="en-US" dirty="0" err="1"/>
              <a:t>تی</a:t>
            </a:r>
            <a:r>
              <a:rPr lang="en-US" dirty="0"/>
              <a:t> </a:t>
            </a:r>
            <a:r>
              <a:rPr lang="en-US" dirty="0" err="1"/>
              <a:t>وأستی</a:t>
            </a:r>
            <a:r>
              <a:rPr lang="en-US" dirty="0"/>
              <a:t> </a:t>
            </a:r>
            <a:r>
              <a:rPr lang="en-US" dirty="0" err="1"/>
              <a:t>ایسه</a:t>
            </a:r>
            <a:r>
              <a:rPr lang="fa-IR" dirty="0"/>
              <a:t> </a:t>
            </a:r>
            <a:r>
              <a:rPr lang="en-US" dirty="0" err="1"/>
              <a:t>هللویا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339681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724F8-9F9A-8CBC-90ED-88ED33A6A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C327679-2FBD-8C52-7339-5F7AEB8CAC7A}"/>
              </a:ext>
            </a:extLst>
          </p:cNvPr>
          <p:cNvSpPr txBox="1"/>
          <p:nvPr/>
        </p:nvSpPr>
        <p:spPr>
          <a:xfrm>
            <a:off x="1828800" y="3548832"/>
            <a:ext cx="14630400" cy="3189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defRPr>
            </a:lvl1pPr>
          </a:lstStyle>
          <a:p>
            <a:r>
              <a:rPr lang="en-US" sz="7000" dirty="0" err="1"/>
              <a:t>اَمی</a:t>
            </a:r>
            <a:r>
              <a:rPr lang="en-US" sz="7000" dirty="0"/>
              <a:t> </a:t>
            </a:r>
            <a:r>
              <a:rPr lang="en-US" sz="7000" dirty="0" err="1"/>
              <a:t>نیایش</a:t>
            </a:r>
            <a:r>
              <a:rPr lang="en-US" sz="7000" dirty="0"/>
              <a:t> </a:t>
            </a:r>
            <a:r>
              <a:rPr lang="en-US" sz="7000" dirty="0" err="1"/>
              <a:t>حمد</a:t>
            </a:r>
            <a:r>
              <a:rPr lang="en-US" sz="7000" dirty="0"/>
              <a:t> و </a:t>
            </a:r>
            <a:r>
              <a:rPr lang="en-US" sz="7000" dirty="0" err="1"/>
              <a:t>ستایش</a:t>
            </a:r>
            <a:br>
              <a:rPr lang="fa-IR" sz="7000" dirty="0"/>
            </a:br>
            <a:r>
              <a:rPr lang="en-US" sz="7000" dirty="0"/>
              <a:t> </a:t>
            </a:r>
            <a:r>
              <a:rPr lang="en-US" sz="7000" dirty="0" err="1"/>
              <a:t>تی</a:t>
            </a:r>
            <a:r>
              <a:rPr lang="en-US" sz="7000" dirty="0"/>
              <a:t> </a:t>
            </a:r>
            <a:r>
              <a:rPr lang="en-US" sz="7000" dirty="0" err="1"/>
              <a:t>وأستی</a:t>
            </a:r>
            <a:r>
              <a:rPr lang="en-US" sz="7000" dirty="0"/>
              <a:t> </a:t>
            </a:r>
            <a:r>
              <a:rPr lang="en-US" sz="7000" dirty="0" err="1"/>
              <a:t>ایسه</a:t>
            </a:r>
            <a:r>
              <a:rPr lang="fa-IR" sz="7000" dirty="0"/>
              <a:t> </a:t>
            </a:r>
            <a:r>
              <a:rPr lang="en-US" sz="7000" dirty="0" err="1"/>
              <a:t>هللویا</a:t>
            </a:r>
            <a:endParaRPr lang="fa-IR" sz="7000" dirty="0"/>
          </a:p>
        </p:txBody>
      </p:sp>
    </p:spTree>
    <p:extLst>
      <p:ext uri="{BB962C8B-B14F-4D97-AF65-F5344CB8AC3E}">
        <p14:creationId xmlns:p14="http://schemas.microsoft.com/office/powerpoint/2010/main" val="32846678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220</TotalTime>
  <Words>130</Words>
  <Application>Microsoft Office PowerPoint</Application>
  <PresentationFormat>Custom</PresentationFormat>
  <Paragraphs>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Arial</vt:lpstr>
      <vt:lpstr>Vazirmatn Medium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Bafti, Saeid</cp:lastModifiedBy>
  <cp:revision>48</cp:revision>
  <dcterms:created xsi:type="dcterms:W3CDTF">2006-08-16T00:00:00Z</dcterms:created>
  <dcterms:modified xsi:type="dcterms:W3CDTF">2026-06-13T09:48:06Z</dcterms:modified>
  <dc:identifier>DAG7J6dvsZA</dc:identifier>
</cp:coreProperties>
</file>