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6" r:id="rId4"/>
    <p:sldId id="260" r:id="rId5"/>
    <p:sldId id="267" r:id="rId6"/>
    <p:sldId id="268" r:id="rId7"/>
    <p:sldId id="269" r:id="rId8"/>
    <p:sldId id="270" r:id="rId9"/>
    <p:sldId id="271" r:id="rId10"/>
  </p:sldIdLst>
  <p:sldSz cx="18288000" cy="10287000"/>
  <p:notesSz cx="6858000" cy="9144000"/>
  <p:embeddedFontLst>
    <p:embeddedFont>
      <p:font typeface="Vazirmatn Medium" pitchFamily="2" charset="-78"/>
      <p:regular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2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228599" y="4174004"/>
            <a:ext cx="178307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12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اَمی شبان</a:t>
            </a:r>
            <a:endParaRPr lang="en-US" sz="12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F5B9B4-E3D5-9D26-E45E-208668FC9C10}"/>
              </a:ext>
            </a:extLst>
          </p:cNvPr>
          <p:cNvSpPr txBox="1"/>
          <p:nvPr/>
        </p:nvSpPr>
        <p:spPr>
          <a:xfrm>
            <a:off x="1828800" y="26289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تا اَمی شبان تو ایسی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دونیا غم بأمو بسر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دور جٚه ایحتیاجٚ خلقم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اَی مسیح می تاجٚ سر </a:t>
            </a:r>
          </a:p>
        </p:txBody>
      </p:sp>
    </p:spTree>
    <p:extLst>
      <p:ext uri="{BB962C8B-B14F-4D97-AF65-F5344CB8AC3E}">
        <p14:creationId xmlns:p14="http://schemas.microsoft.com/office/powerpoint/2010/main" val="2909440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04AB42-1AAA-EFD1-5371-04D85A070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D5BFFA3-1619-D80B-BA11-890CF12957BE}"/>
              </a:ext>
            </a:extLst>
          </p:cNvPr>
          <p:cNvSpPr txBox="1"/>
          <p:nvPr/>
        </p:nvSpPr>
        <p:spPr>
          <a:xfrm>
            <a:off x="1828800" y="26746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منجی‌یٚ تومامٚ عالم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پادشایٚ اِنس و جان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گله‌یٚ شبانٚ نیکی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هر جیگأ و هر مکان </a:t>
            </a:r>
          </a:p>
        </p:txBody>
      </p:sp>
    </p:spTree>
    <p:extLst>
      <p:ext uri="{BB962C8B-B14F-4D97-AF65-F5344CB8AC3E}">
        <p14:creationId xmlns:p14="http://schemas.microsoft.com/office/powerpoint/2010/main" val="588187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E8EF6-9D65-F964-4E72-87E60DEA0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C16AE84-2267-9F29-860F-D6F1DE2D447A}"/>
              </a:ext>
            </a:extLst>
          </p:cNvPr>
          <p:cNvSpPr txBox="1"/>
          <p:nvPr/>
        </p:nvSpPr>
        <p:spPr>
          <a:xfrm>
            <a:off x="1828800" y="25984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اَی مسیح، روح‌القدس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اَی همه خوبی اَمی پئر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سرخوشم تی نامَ عیسی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تو می ایفتخارٚ شعر </a:t>
            </a:r>
          </a:p>
        </p:txBody>
      </p:sp>
    </p:spTree>
    <p:extLst>
      <p:ext uri="{BB962C8B-B14F-4D97-AF65-F5344CB8AC3E}">
        <p14:creationId xmlns:p14="http://schemas.microsoft.com/office/powerpoint/2010/main" val="2675537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10808D-E04B-36F9-5FFA-3FB21A571F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A2EF829-3A6D-F39A-E19C-130F48559A9E}"/>
              </a:ext>
            </a:extLst>
          </p:cNvPr>
          <p:cNvSpPr txBox="1"/>
          <p:nvPr/>
        </p:nvSpPr>
        <p:spPr>
          <a:xfrm>
            <a:off x="1828800" y="25222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دوأرم تاریکٚ درَ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تا تی نام می قوّته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اَی شبانٚ من مسیح جان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می شفا تی صولته </a:t>
            </a:r>
          </a:p>
        </p:txBody>
      </p:sp>
    </p:spTree>
    <p:extLst>
      <p:ext uri="{BB962C8B-B14F-4D97-AF65-F5344CB8AC3E}">
        <p14:creationId xmlns:p14="http://schemas.microsoft.com/office/powerpoint/2010/main" val="447135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2C3DBA-2C9C-63EC-FBCA-4C27DA2796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875E640-7F4E-2F9E-A8EE-C1F113EA3D35}"/>
              </a:ext>
            </a:extLst>
          </p:cNvPr>
          <p:cNvSpPr txBox="1"/>
          <p:nvPr/>
        </p:nvSpPr>
        <p:spPr>
          <a:xfrm>
            <a:off x="1828800" y="25527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جان و دیل جوانَ بوسته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جٚه تی نامٚ پور شکوه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دوخأنه ماه و ستاره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نامَ جٚه دشت و کوه </a:t>
            </a:r>
          </a:p>
        </p:txBody>
      </p:sp>
    </p:spTree>
    <p:extLst>
      <p:ext uri="{BB962C8B-B14F-4D97-AF65-F5344CB8AC3E}">
        <p14:creationId xmlns:p14="http://schemas.microsoft.com/office/powerpoint/2010/main" val="1452328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7C1E72-DBBB-BC66-2288-1AEB27C739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F44FC98-4646-4120-4194-111B5BC850D7}"/>
              </a:ext>
            </a:extLst>
          </p:cNvPr>
          <p:cNvSpPr txBox="1"/>
          <p:nvPr/>
        </p:nvSpPr>
        <p:spPr>
          <a:xfrm>
            <a:off x="1828800" y="25527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اَی مسیح، روح‌القدس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اَی همه خوبی اَمی پئر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سرخوشم تی نامَ عیسی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تو می ایفتخارٚ شعر </a:t>
            </a:r>
          </a:p>
        </p:txBody>
      </p:sp>
    </p:spTree>
    <p:extLst>
      <p:ext uri="{BB962C8B-B14F-4D97-AF65-F5344CB8AC3E}">
        <p14:creationId xmlns:p14="http://schemas.microsoft.com/office/powerpoint/2010/main" val="24480343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AD0548-AEFF-02C5-F08D-52FC73D0B9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5549F04-15BB-E4AE-A6AC-5BBB5F9C9916}"/>
              </a:ext>
            </a:extLst>
          </p:cNvPr>
          <p:cNvSpPr txBox="1"/>
          <p:nvPr/>
        </p:nvSpPr>
        <p:spPr>
          <a:xfrm>
            <a:off x="1828800" y="26289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دوشمنأنٚ چومٚ ورجه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مهروان سفره کنار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کونی نیکویی جامَ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هدیه مأنستن می نثار </a:t>
            </a:r>
          </a:p>
        </p:txBody>
      </p:sp>
    </p:spTree>
    <p:extLst>
      <p:ext uri="{BB962C8B-B14F-4D97-AF65-F5344CB8AC3E}">
        <p14:creationId xmlns:p14="http://schemas.microsoft.com/office/powerpoint/2010/main" val="40323548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A7AD41-67EF-036D-85D3-86B6E90522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0CBEA4A-BF01-A04E-9B14-3729A7A60C7A}"/>
              </a:ext>
            </a:extLst>
          </p:cNvPr>
          <p:cNvSpPr txBox="1"/>
          <p:nvPr/>
        </p:nvSpPr>
        <p:spPr>
          <a:xfrm>
            <a:off x="1828800" y="25984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تا اَبد می همرأهی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من تی خانه میأن خوشم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مِره میزبانی و من مهمانی اَمرأ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دیلخوشم </a:t>
            </a:r>
          </a:p>
        </p:txBody>
      </p:sp>
    </p:spTree>
    <p:extLst>
      <p:ext uri="{BB962C8B-B14F-4D97-AF65-F5344CB8AC3E}">
        <p14:creationId xmlns:p14="http://schemas.microsoft.com/office/powerpoint/2010/main" val="3220976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146</Words>
  <Application>Microsoft Office PowerPoint</Application>
  <PresentationFormat>Custom</PresentationFormat>
  <Paragraphs>33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Calibri</vt:lpstr>
      <vt:lpstr>Aptos</vt:lpstr>
      <vt:lpstr>Vazirmatn Medium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saeid bafti</cp:lastModifiedBy>
  <cp:revision>19</cp:revision>
  <dcterms:created xsi:type="dcterms:W3CDTF">2006-08-16T00:00:00Z</dcterms:created>
  <dcterms:modified xsi:type="dcterms:W3CDTF">2025-12-12T00:15:07Z</dcterms:modified>
  <dc:identifier>DAG7J6dvsZA</dc:identifier>
</cp:coreProperties>
</file>