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1"/>
            <a:ext cx="9144000" cy="1545230"/>
          </a:xfrm>
        </p:spPr>
        <p:txBody>
          <a:bodyPr/>
          <a:lstStyle/>
          <a:p>
            <a:r>
              <a:rPr lang="fa-I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اَمی</a:t>
            </a:r>
            <a:r>
              <a:rPr lang="fa-I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شبان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398" y="1683327"/>
            <a:ext cx="11805015" cy="4104410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شبان تو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دونیا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غم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بسر</a:t>
            </a:r>
            <a:endParaRPr lang="fa-I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ایحتیاج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خلقم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 می تاجٚ سر</a:t>
            </a:r>
          </a:p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منجی‌ی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تومام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عالم،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پادشای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اِنس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و جان</a:t>
            </a:r>
          </a:p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گله‌ی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شبانٚ نیکی، هر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جیگا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هر مکان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89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همه خوبی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سرخوشم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ایفتخار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شعر</a:t>
            </a:r>
          </a:p>
          <a:p>
            <a:pPr marL="0" indent="0" algn="ctr" rtl="1">
              <a:buNone/>
            </a:pP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64" y="1672936"/>
            <a:ext cx="11867812" cy="4504026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دوأرم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تاریکٚ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درَ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تا تی نام می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قوّته</a:t>
            </a:r>
            <a:endParaRPr lang="fa-I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شبانٚ من مسیح جان، می شفا تی 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صولته</a:t>
            </a:r>
            <a:endParaRPr lang="fa-I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 و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جوانَ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نامٚ پور شکوه</a:t>
            </a:r>
          </a:p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ماه و ستاره، تی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دشت و کوه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7D0FF5-5578-F066-CE1E-89E033220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478C7-E46D-D9DE-4D26-6B8C688A9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29"/>
            <a:ext cx="10515600" cy="467473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همه خوبی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سرخوشم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ایفتخار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شعر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3D35A9-F7B2-9879-C495-2307D40367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7B57B2-1422-C643-A4BD-FB0A75F06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CB72-6B4D-5DA0-88FE-D2764279D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965" y="1101435"/>
            <a:ext cx="11854711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b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دوشمنأن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مهربان سفره کنار</a:t>
            </a:r>
          </a:p>
          <a:p>
            <a:pPr marL="0" indent="0" algn="ctr" rtl="1">
              <a:buNone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کونی نیکویی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جامَ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هدیه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مأنستن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 نثار</a:t>
            </a:r>
          </a:p>
          <a:p>
            <a:pPr marL="0" indent="0" algn="ctr" rtl="1">
              <a:buNone/>
            </a:pP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اَبد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همراهی من تی خانه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خوسم</a:t>
            </a:r>
            <a:endParaRPr lang="fa-I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میزبانی و من مهمانی 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دیلخوشم</a:t>
            </a:r>
            <a:endParaRPr lang="fa-I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4BD2D7-C981-BBF3-BF84-E40E73E24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88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152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 Niloofar</vt:lpstr>
      <vt:lpstr>Calibri</vt:lpstr>
      <vt:lpstr>Calibri Light</vt:lpstr>
      <vt:lpstr>Office Theme</vt:lpstr>
      <vt:lpstr>اَمی شبان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5</cp:revision>
  <dcterms:created xsi:type="dcterms:W3CDTF">2025-11-03T09:53:19Z</dcterms:created>
  <dcterms:modified xsi:type="dcterms:W3CDTF">2025-11-03T11:29:57Z</dcterms:modified>
</cp:coreProperties>
</file>