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8" r:id="rId4"/>
    <p:sldId id="277" r:id="rId5"/>
    <p:sldId id="278" r:id="rId6"/>
    <p:sldId id="282" r:id="rId7"/>
    <p:sldId id="284" r:id="rId8"/>
    <p:sldId id="279" r:id="rId9"/>
    <p:sldId id="283" r:id="rId10"/>
    <p:sldId id="285" r:id="rId11"/>
  </p:sldIdLst>
  <p:sldSz cx="18288000" cy="10287000"/>
  <p:notesSz cx="6858000" cy="9144000"/>
  <p:embeddedFontLst>
    <p:embeddedFont>
      <p:font typeface="Vazirmatn Medium" panose="020B0604020202020204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9/12/2026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الاتیتی</a:t>
            </a:r>
            <a:endParaRPr lang="fa-IR" sz="9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08357-07F3-4BC2-5634-F5F038675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C71BD8-01F1-4B02-B9C6-B55ED1F16F86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الاتیتی</a:t>
            </a:r>
            <a:r>
              <a:rPr lang="en-US" dirty="0"/>
              <a:t> </a:t>
            </a: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دتأو</a:t>
            </a: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شب</a:t>
            </a:r>
            <a:r>
              <a:rPr lang="en-US" dirty="0"/>
              <a:t>ٚ </a:t>
            </a:r>
            <a:r>
              <a:rPr lang="en-US" dirty="0" err="1"/>
              <a:t>رو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نقره‌یی</a:t>
            </a:r>
            <a:r>
              <a:rPr lang="en-US" dirty="0"/>
              <a:t> </a:t>
            </a:r>
            <a:r>
              <a:rPr lang="en-US" dirty="0" err="1"/>
              <a:t>نورَ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قشنگ</a:t>
            </a:r>
            <a:r>
              <a:rPr lang="en-US" dirty="0"/>
              <a:t>ٚ </a:t>
            </a:r>
            <a:r>
              <a:rPr lang="en-US" dirty="0" err="1"/>
              <a:t>سو</a:t>
            </a:r>
            <a:r>
              <a:rPr lang="en-US" dirty="0"/>
              <a:t> </a:t>
            </a:r>
            <a:r>
              <a:rPr lang="en-US" dirty="0" err="1"/>
              <a:t>سو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5799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 </a:t>
            </a:r>
            <a:r>
              <a:rPr lang="en-US" dirty="0" err="1"/>
              <a:t>دتأوه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سر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ٚ </a:t>
            </a:r>
            <a:r>
              <a:rPr lang="en-US" dirty="0" err="1"/>
              <a:t>دیل</a:t>
            </a:r>
            <a:r>
              <a:rPr lang="en-US" dirty="0"/>
              <a:t> </a:t>
            </a:r>
            <a:r>
              <a:rPr lang="en-US" dirty="0" err="1"/>
              <a:t>مسیحا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خشم</a:t>
            </a:r>
            <a:r>
              <a:rPr lang="en-US" dirty="0"/>
              <a:t>ٚ </a:t>
            </a:r>
            <a:r>
              <a:rPr lang="en-US" dirty="0" err="1"/>
              <a:t>دورونه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دیل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دتأو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ظولمت</a:t>
            </a:r>
            <a:r>
              <a:rPr lang="en-US" dirty="0"/>
              <a:t>ٚ </a:t>
            </a:r>
            <a:r>
              <a:rPr lang="en-US" dirty="0" err="1"/>
              <a:t>جا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دتأو</a:t>
            </a:r>
            <a:r>
              <a:rPr lang="en-US" dirty="0"/>
              <a:t> و </a:t>
            </a:r>
            <a:r>
              <a:rPr lang="en-US" dirty="0" err="1"/>
              <a:t>رخشان</a:t>
            </a:r>
            <a:r>
              <a:rPr lang="en-US" dirty="0"/>
              <a:t> </a:t>
            </a:r>
            <a:r>
              <a:rPr lang="en-US" dirty="0" err="1"/>
              <a:t>بوبو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آزادَ</a:t>
            </a:r>
            <a:r>
              <a:rPr lang="en-US" dirty="0"/>
              <a:t> </a:t>
            </a:r>
            <a:r>
              <a:rPr lang="en-US" dirty="0" err="1"/>
              <a:t>کون</a:t>
            </a:r>
            <a:r>
              <a:rPr lang="en-US" dirty="0"/>
              <a:t> </a:t>
            </a: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جانَ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رأس</a:t>
            </a:r>
            <a:r>
              <a:rPr lang="en-US" dirty="0"/>
              <a:t> </a:t>
            </a:r>
            <a:r>
              <a:rPr lang="en-US" dirty="0" err="1"/>
              <a:t>رأسی</a:t>
            </a:r>
            <a:r>
              <a:rPr lang="en-US" dirty="0"/>
              <a:t> </a:t>
            </a:r>
            <a:r>
              <a:rPr lang="en-US" dirty="0" err="1"/>
              <a:t>نوری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ظولمت</a:t>
            </a:r>
            <a:r>
              <a:rPr lang="en-US" dirty="0"/>
              <a:t> </a:t>
            </a:r>
            <a:r>
              <a:rPr lang="en-US" dirty="0" err="1"/>
              <a:t>ایسه</a:t>
            </a:r>
            <a:r>
              <a:rPr lang="en-US" dirty="0"/>
              <a:t> </a:t>
            </a: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دونیا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3021-3355-CE01-F9AD-F448DC5D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1DD80-8B55-116D-2909-DD5372BB448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الاتیتی</a:t>
            </a:r>
            <a:r>
              <a:rPr lang="en-US" dirty="0"/>
              <a:t> </a:t>
            </a: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دتأو</a:t>
            </a: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شب</a:t>
            </a:r>
            <a:r>
              <a:rPr lang="en-US" dirty="0"/>
              <a:t>ٚ </a:t>
            </a:r>
            <a:r>
              <a:rPr lang="en-US" dirty="0" err="1"/>
              <a:t>رو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نقره‌یی</a:t>
            </a:r>
            <a:r>
              <a:rPr lang="en-US" dirty="0"/>
              <a:t> </a:t>
            </a:r>
            <a:r>
              <a:rPr lang="en-US" dirty="0" err="1"/>
              <a:t>نورَ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قشنگ</a:t>
            </a:r>
            <a:r>
              <a:rPr lang="en-US" dirty="0"/>
              <a:t>ٚ </a:t>
            </a:r>
            <a:r>
              <a:rPr lang="en-US" dirty="0" err="1"/>
              <a:t>سو</a:t>
            </a:r>
            <a:r>
              <a:rPr lang="en-US" dirty="0"/>
              <a:t> </a:t>
            </a:r>
            <a:r>
              <a:rPr lang="en-US" dirty="0" err="1"/>
              <a:t>سو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3068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3E761-CC24-0E92-05B6-0140CBFA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EA0516-8AFF-6419-E25A-EE3BB8B35FD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ایسم</a:t>
            </a:r>
            <a:r>
              <a:rPr lang="en-US" dirty="0"/>
              <a:t>ٚ </a:t>
            </a:r>
            <a:r>
              <a:rPr lang="en-US" dirty="0" err="1"/>
              <a:t>جأ</a:t>
            </a:r>
            <a:r>
              <a:rPr lang="en-US" dirty="0"/>
              <a:t> </a:t>
            </a:r>
            <a:r>
              <a:rPr lang="en-US" dirty="0" err="1"/>
              <a:t>پورَ</a:t>
            </a:r>
            <a:r>
              <a:rPr lang="en-US" dirty="0"/>
              <a:t> </a:t>
            </a:r>
            <a:r>
              <a:rPr lang="en-US" dirty="0" err="1"/>
              <a:t>کون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خاک</a:t>
            </a:r>
            <a:r>
              <a:rPr lang="en-US" dirty="0"/>
              <a:t>ٚ </a:t>
            </a:r>
            <a:r>
              <a:rPr lang="en-US" dirty="0" err="1"/>
              <a:t>سرزیمینَ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عالوء</a:t>
            </a:r>
            <a:r>
              <a:rPr lang="en-US" dirty="0"/>
              <a:t> </a:t>
            </a:r>
            <a:r>
              <a:rPr lang="en-US" dirty="0" err="1"/>
              <a:t>بزن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روحَ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ایران</a:t>
            </a:r>
            <a:r>
              <a:rPr lang="en-US" dirty="0"/>
              <a:t>ٚ </a:t>
            </a:r>
            <a:r>
              <a:rPr lang="en-US" dirty="0" err="1"/>
              <a:t>زیمینَ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6856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05F0-EBE6-1CBF-8CAB-9E77C866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E163AD-978A-4338-DC89-42D085E3198D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عشق</a:t>
            </a:r>
            <a:r>
              <a:rPr lang="en-US" dirty="0"/>
              <a:t>ٚ </a:t>
            </a:r>
            <a:r>
              <a:rPr lang="en-US" dirty="0" err="1"/>
              <a:t>آتش</a:t>
            </a:r>
            <a:r>
              <a:rPr lang="en-US" dirty="0"/>
              <a:t>ٚ </a:t>
            </a:r>
            <a:r>
              <a:rPr lang="en-US" dirty="0" err="1"/>
              <a:t>جأ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دیلأن</a:t>
            </a:r>
            <a:r>
              <a:rPr lang="en-US" dirty="0"/>
              <a:t> </a:t>
            </a:r>
            <a:r>
              <a:rPr lang="en-US" dirty="0" err="1"/>
              <a:t>گرمَ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ٚ </a:t>
            </a:r>
            <a:r>
              <a:rPr lang="en-US" dirty="0" err="1"/>
              <a:t>رخشان</a:t>
            </a:r>
            <a:r>
              <a:rPr lang="en-US" dirty="0"/>
              <a:t>ٚ </a:t>
            </a:r>
            <a:r>
              <a:rPr lang="en-US" dirty="0" err="1"/>
              <a:t>جأ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زوأن</a:t>
            </a:r>
            <a:r>
              <a:rPr lang="en-US" dirty="0"/>
              <a:t> </a:t>
            </a:r>
            <a:r>
              <a:rPr lang="en-US" dirty="0" err="1"/>
              <a:t>نرمَ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746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8BAC8-5CC8-3D3F-FE1E-839A2A537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4D7967-72BC-4D95-AA46-06201976EB1F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الاتیتی</a:t>
            </a:r>
            <a:r>
              <a:rPr lang="en-US" dirty="0"/>
              <a:t> </a:t>
            </a: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دتأو</a:t>
            </a: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شب</a:t>
            </a:r>
            <a:r>
              <a:rPr lang="en-US" dirty="0"/>
              <a:t>ٚ </a:t>
            </a:r>
            <a:r>
              <a:rPr lang="en-US" dirty="0" err="1"/>
              <a:t>رو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نقره‌یی</a:t>
            </a:r>
            <a:r>
              <a:rPr lang="en-US" dirty="0"/>
              <a:t> </a:t>
            </a:r>
            <a:r>
              <a:rPr lang="en-US" dirty="0" err="1"/>
              <a:t>نورَ</a:t>
            </a:r>
            <a:r>
              <a:rPr lang="en-US" dirty="0"/>
              <a:t> …</a:t>
            </a:r>
            <a:br>
              <a:rPr lang="fa-IR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قشنگ</a:t>
            </a:r>
            <a:r>
              <a:rPr lang="en-US" dirty="0"/>
              <a:t>ٚ </a:t>
            </a:r>
            <a:r>
              <a:rPr lang="en-US" dirty="0" err="1"/>
              <a:t>سو</a:t>
            </a:r>
            <a:r>
              <a:rPr lang="en-US" dirty="0"/>
              <a:t> </a:t>
            </a:r>
            <a:r>
              <a:rPr lang="en-US" dirty="0" err="1"/>
              <a:t>سو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4643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AE59-FB21-7D7D-3B76-C1CBDD39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944A0F-C50D-1A2C-7018-6C1C1AC694ED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فیضَ</a:t>
            </a:r>
            <a:r>
              <a:rPr lang="en-US" dirty="0"/>
              <a:t> </a:t>
            </a:r>
            <a:r>
              <a:rPr lang="en-US" dirty="0" err="1"/>
              <a:t>جاری</a:t>
            </a:r>
            <a:r>
              <a:rPr lang="en-US" dirty="0"/>
              <a:t> </a:t>
            </a:r>
            <a:r>
              <a:rPr lang="en-US" dirty="0" err="1"/>
              <a:t>بوکون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غریب</a:t>
            </a:r>
            <a:r>
              <a:rPr lang="en-US" dirty="0"/>
              <a:t>ٚ </a:t>
            </a:r>
            <a:r>
              <a:rPr lang="en-US" dirty="0" err="1"/>
              <a:t>خاکَ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محال</a:t>
            </a:r>
            <a:r>
              <a:rPr lang="en-US" dirty="0"/>
              <a:t> </a:t>
            </a:r>
            <a:r>
              <a:rPr lang="en-US" dirty="0" err="1"/>
              <a:t>نی‌یه</a:t>
            </a:r>
            <a:r>
              <a:rPr lang="en-US" dirty="0"/>
              <a:t> </a:t>
            </a:r>
            <a:r>
              <a:rPr lang="en-US" dirty="0" err="1"/>
              <a:t>دأنم</a:t>
            </a:r>
            <a:r>
              <a:rPr lang="en-US" dirty="0"/>
              <a:t> </a:t>
            </a:r>
            <a:r>
              <a:rPr lang="en-US" dirty="0" err="1"/>
              <a:t>من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پاکَ</a:t>
            </a:r>
            <a:r>
              <a:rPr lang="en-US" dirty="0"/>
              <a:t> </a:t>
            </a:r>
            <a:r>
              <a:rPr lang="en-US" dirty="0" err="1"/>
              <a:t>کونی</a:t>
            </a:r>
            <a:r>
              <a:rPr lang="en-US" dirty="0"/>
              <a:t> </a:t>
            </a: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خاکَ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0330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55839-4547-6285-6849-0CB39A97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7C6859-6262-473D-3B9F-9BEF1834CD18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ٚ </a:t>
            </a:r>
            <a:r>
              <a:rPr lang="en-US" dirty="0" err="1"/>
              <a:t>گب</a:t>
            </a:r>
            <a:r>
              <a:rPr lang="en-US" dirty="0"/>
              <a:t> </a:t>
            </a:r>
            <a:r>
              <a:rPr lang="en-US" dirty="0" err="1"/>
              <a:t>دتأوه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زیمین</a:t>
            </a:r>
            <a:r>
              <a:rPr lang="en-US" dirty="0"/>
              <a:t>ٚ </a:t>
            </a:r>
            <a:r>
              <a:rPr lang="en-US" dirty="0" err="1"/>
              <a:t>سر</a:t>
            </a:r>
            <a:r>
              <a:rPr lang="en-US" dirty="0"/>
              <a:t> </a:t>
            </a:r>
            <a:r>
              <a:rPr lang="en-US" dirty="0" err="1"/>
              <a:t>باز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غم</a:t>
            </a:r>
            <a:r>
              <a:rPr lang="en-US" dirty="0"/>
              <a:t> </a:t>
            </a:r>
            <a:r>
              <a:rPr lang="en-US" dirty="0" err="1"/>
              <a:t>بیگیفته</a:t>
            </a:r>
            <a:r>
              <a:rPr lang="en-US" dirty="0"/>
              <a:t> </a:t>
            </a:r>
            <a:r>
              <a:rPr lang="en-US" dirty="0" err="1"/>
              <a:t>خاکَ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کونی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شاد</a:t>
            </a:r>
            <a:r>
              <a:rPr lang="en-US" dirty="0"/>
              <a:t> و </a:t>
            </a:r>
            <a:r>
              <a:rPr lang="en-US" dirty="0" err="1"/>
              <a:t>دیلباز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9748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193</Words>
  <Application>Microsoft Office PowerPoint</Application>
  <PresentationFormat>Custom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51</cp:revision>
  <dcterms:created xsi:type="dcterms:W3CDTF">2006-08-16T00:00:00Z</dcterms:created>
  <dcterms:modified xsi:type="dcterms:W3CDTF">2026-09-12T10:05:57Z</dcterms:modified>
  <dc:identifier>DAG7J6dvsZA</dc:identifier>
</cp:coreProperties>
</file>